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7"/>
  </p:notesMasterIdLst>
  <p:sldIdLst>
    <p:sldId id="257" r:id="rId2"/>
    <p:sldId id="258" r:id="rId3"/>
    <p:sldId id="261" r:id="rId4"/>
    <p:sldId id="262" r:id="rId5"/>
    <p:sldId id="271" r:id="rId6"/>
    <p:sldId id="272" r:id="rId7"/>
    <p:sldId id="266" r:id="rId8"/>
    <p:sldId id="265" r:id="rId9"/>
    <p:sldId id="273" r:id="rId10"/>
    <p:sldId id="274" r:id="rId11"/>
    <p:sldId id="267" r:id="rId12"/>
    <p:sldId id="268" r:id="rId13"/>
    <p:sldId id="269" r:id="rId14"/>
    <p:sldId id="270" r:id="rId15"/>
    <p:sldId id="264" r:id="rId16"/>
  </p:sldIdLst>
  <p:sldSz cx="18288000" cy="10287000"/>
  <p:notesSz cx="10287000" cy="18288000"/>
  <p:embeddedFontLst>
    <p:embeddedFont>
      <p:font typeface="맑은 고딕" panose="020B0503020000020004" pitchFamily="34" charset="-127"/>
      <p:regular r:id="rId18"/>
      <p:bold r:id="rId19"/>
    </p:embeddedFont>
    <p:embeddedFont>
      <p:font typeface="나눔스퀘어_ac Bold" panose="020B0600000101010101" pitchFamily="34" charset="-127"/>
      <p:bold r:id="rId20"/>
    </p:embeddedFont>
    <p:embeddedFont>
      <p:font typeface="배달의민족 도현" panose="020B0600000101010101" pitchFamily="34" charset="-127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000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5008" autoAdjust="0"/>
  </p:normalViewPr>
  <p:slideViewPr>
    <p:cSldViewPr>
      <p:cViewPr varScale="1">
        <p:scale>
          <a:sx n="71" d="100"/>
          <a:sy n="71" d="100"/>
        </p:scale>
        <p:origin x="760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69FAAD-5C38-49C9-BC9B-D1AB89218E30}" type="datetimeFigureOut">
              <a:rPr lang="ko-KR" altLang="en-US" smtClean="0"/>
              <a:t>2025. 2. 23.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B37F7B-8F3A-4E57-9157-FC173DAA85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38153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인트로</a:t>
            </a:r>
            <a:r>
              <a:rPr lang="en-US" altLang="ko-KR" dirty="0"/>
              <a:t>(1</a:t>
            </a:r>
            <a:r>
              <a:rPr lang="ko-KR" altLang="en-US" dirty="0"/>
              <a:t>분</a:t>
            </a:r>
            <a:r>
              <a:rPr lang="en-US" altLang="ko-KR" dirty="0"/>
              <a:t>) </a:t>
            </a:r>
            <a:r>
              <a:rPr lang="ko-KR" altLang="en-US" dirty="0"/>
              <a:t>방법론</a:t>
            </a:r>
            <a:r>
              <a:rPr lang="en-US" altLang="ko-KR" dirty="0"/>
              <a:t>(3</a:t>
            </a:r>
            <a:r>
              <a:rPr lang="ko-KR" altLang="en-US" dirty="0"/>
              <a:t>분</a:t>
            </a:r>
            <a:r>
              <a:rPr lang="en-US" altLang="ko-KR" dirty="0"/>
              <a:t>) </a:t>
            </a:r>
            <a:r>
              <a:rPr lang="ko-KR" altLang="en-US" dirty="0"/>
              <a:t>결과물</a:t>
            </a:r>
            <a:r>
              <a:rPr lang="en-US" altLang="ko-KR" dirty="0"/>
              <a:t>(3</a:t>
            </a:r>
            <a:r>
              <a:rPr lang="ko-KR" altLang="en-US" dirty="0"/>
              <a:t>분</a:t>
            </a:r>
            <a:r>
              <a:rPr lang="en-US" altLang="ko-KR" dirty="0"/>
              <a:t>) </a:t>
            </a:r>
            <a:r>
              <a:rPr lang="ko-KR" altLang="en-US" dirty="0"/>
              <a:t>마무리</a:t>
            </a:r>
            <a:r>
              <a:rPr lang="en-US" altLang="ko-KR" dirty="0"/>
              <a:t>(1</a:t>
            </a:r>
            <a:r>
              <a:rPr lang="ko-KR" altLang="en-US" dirty="0"/>
              <a:t>분</a:t>
            </a:r>
            <a:r>
              <a:rPr lang="en-US" altLang="ko-KR" dirty="0"/>
              <a:t>) </a:t>
            </a:r>
            <a:r>
              <a:rPr lang="ko-KR" altLang="en-US" dirty="0"/>
              <a:t>이 적당할</a:t>
            </a:r>
            <a:r>
              <a:rPr lang="en-US" altLang="ko-KR" dirty="0"/>
              <a:t> </a:t>
            </a:r>
            <a:r>
              <a:rPr lang="ko-KR" altLang="en-US" dirty="0"/>
              <a:t>듯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B37F7B-8F3A-4E57-9157-FC173DAA851D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59783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논문에서 구현된 </a:t>
            </a:r>
            <a:r>
              <a:rPr lang="en-US" altLang="ko-KR" dirty="0"/>
              <a:t>3D </a:t>
            </a:r>
            <a:r>
              <a:rPr lang="ko-KR" altLang="en-US" dirty="0"/>
              <a:t>움짤 넣을 수 있으면 넣을 예정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B37F7B-8F3A-4E57-9157-FC173DAA851D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88130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각 </a:t>
            </a:r>
            <a:r>
              <a:rPr lang="ko-KR" altLang="en-US" dirty="0" err="1"/>
              <a:t>파트별</a:t>
            </a:r>
            <a:r>
              <a:rPr lang="en-US" altLang="ko-KR" dirty="0"/>
              <a:t>(diffusion, distillation) </a:t>
            </a:r>
            <a:r>
              <a:rPr lang="ko-KR" altLang="en-US" dirty="0"/>
              <a:t>간단히 설명할 슬라이드 추가할</a:t>
            </a:r>
            <a:r>
              <a:rPr lang="en-US" altLang="ko-KR" dirty="0"/>
              <a:t> </a:t>
            </a:r>
            <a:r>
              <a:rPr lang="ko-KR" altLang="en-US" dirty="0"/>
              <a:t>듯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B37F7B-8F3A-4E57-9157-FC173DAA851D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49703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B37F7B-8F3A-4E57-9157-FC173DAA851D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26383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B37F7B-8F3A-4E57-9157-FC173DAA851D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16498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B37F7B-8F3A-4E57-9157-FC173DAA851D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02279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유관순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B37F7B-8F3A-4E57-9157-FC173DAA851D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3180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2/23/25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2/23/25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2/23/25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2/23/25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2/23/25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2/23/25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2/23/25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2/23/25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2/23/25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2/23/25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2/23/25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2/23/25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19.png"/><Relationship Id="rId18" Type="http://schemas.openxmlformats.org/officeDocument/2006/relationships/image" Target="../media/image44.jp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13.png"/><Relationship Id="rId17" Type="http://schemas.openxmlformats.org/officeDocument/2006/relationships/image" Target="../media/image43.jp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4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11" Type="http://schemas.openxmlformats.org/officeDocument/2006/relationships/image" Target="../media/image4.png"/><Relationship Id="rId5" Type="http://schemas.openxmlformats.org/officeDocument/2006/relationships/image" Target="../media/image28.png"/><Relationship Id="rId15" Type="http://schemas.openxmlformats.org/officeDocument/2006/relationships/image" Target="../media/image41.jp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Relationship Id="rId1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2.png"/><Relationship Id="rId7" Type="http://schemas.openxmlformats.org/officeDocument/2006/relationships/image" Target="../media/image2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7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19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11" Type="http://schemas.openxmlformats.org/officeDocument/2006/relationships/image" Target="../media/image4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Relationship Id="rId1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2.png"/><Relationship Id="rId7" Type="http://schemas.openxmlformats.org/officeDocument/2006/relationships/image" Target="../media/image2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7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19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11" Type="http://schemas.openxmlformats.org/officeDocument/2006/relationships/image" Target="../media/image4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Relationship Id="rId1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46.png"/><Relationship Id="rId7" Type="http://schemas.openxmlformats.org/officeDocument/2006/relationships/image" Target="../media/image49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3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20.png"/><Relationship Id="rId5" Type="http://schemas.openxmlformats.org/officeDocument/2006/relationships/image" Target="../media/image15.png"/><Relationship Id="rId10" Type="http://schemas.openxmlformats.org/officeDocument/2006/relationships/image" Target="../media/image19.png"/><Relationship Id="rId4" Type="http://schemas.openxmlformats.org/officeDocument/2006/relationships/image" Target="../media/image14.png"/><Relationship Id="rId9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2.png"/><Relationship Id="rId7" Type="http://schemas.openxmlformats.org/officeDocument/2006/relationships/image" Target="../media/image2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7.png"/><Relationship Id="rId4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19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11" Type="http://schemas.openxmlformats.org/officeDocument/2006/relationships/image" Target="../media/image13.png"/><Relationship Id="rId5" Type="http://schemas.openxmlformats.org/officeDocument/2006/relationships/image" Target="../media/image29.png"/><Relationship Id="rId15" Type="http://schemas.openxmlformats.org/officeDocument/2006/relationships/image" Target="../media/image35.png"/><Relationship Id="rId10" Type="http://schemas.openxmlformats.org/officeDocument/2006/relationships/image" Target="../media/image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Relationship Id="rId14" Type="http://schemas.openxmlformats.org/officeDocument/2006/relationships/image" Target="../media/image34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19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11" Type="http://schemas.openxmlformats.org/officeDocument/2006/relationships/image" Target="../media/image13.png"/><Relationship Id="rId5" Type="http://schemas.openxmlformats.org/officeDocument/2006/relationships/image" Target="../media/image29.png"/><Relationship Id="rId10" Type="http://schemas.openxmlformats.org/officeDocument/2006/relationships/image" Target="../media/image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Relationship Id="rId14" Type="http://schemas.openxmlformats.org/officeDocument/2006/relationships/image" Target="../media/image3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4.png"/><Relationship Id="rId18" Type="http://schemas.openxmlformats.org/officeDocument/2006/relationships/image" Target="../media/image37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17" Type="http://schemas.openxmlformats.org/officeDocument/2006/relationships/image" Target="../media/image36.png"/><Relationship Id="rId2" Type="http://schemas.openxmlformats.org/officeDocument/2006/relationships/video" Target="../media/media1.mp4"/><Relationship Id="rId16" Type="http://schemas.openxmlformats.org/officeDocument/2006/relationships/image" Target="../media/image3.png"/><Relationship Id="rId1" Type="http://schemas.microsoft.com/office/2007/relationships/media" Target="../media/media1.mp4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5" Type="http://schemas.openxmlformats.org/officeDocument/2006/relationships/image" Target="../media/image19.png"/><Relationship Id="rId10" Type="http://schemas.openxmlformats.org/officeDocument/2006/relationships/image" Target="../media/image31.png"/><Relationship Id="rId4" Type="http://schemas.openxmlformats.org/officeDocument/2006/relationships/notesSlide" Target="../notesSlides/notesSlide2.xml"/><Relationship Id="rId9" Type="http://schemas.openxmlformats.org/officeDocument/2006/relationships/image" Target="../media/image30.png"/><Relationship Id="rId1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2.png"/><Relationship Id="rId7" Type="http://schemas.openxmlformats.org/officeDocument/2006/relationships/image" Target="../media/image2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7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19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11" Type="http://schemas.openxmlformats.org/officeDocument/2006/relationships/image" Target="../media/image4.png"/><Relationship Id="rId5" Type="http://schemas.openxmlformats.org/officeDocument/2006/relationships/image" Target="../media/image28.png"/><Relationship Id="rId15" Type="http://schemas.openxmlformats.org/officeDocument/2006/relationships/image" Target="../media/image3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Relationship Id="rId1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19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40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11" Type="http://schemas.openxmlformats.org/officeDocument/2006/relationships/image" Target="../media/image4.png"/><Relationship Id="rId5" Type="http://schemas.openxmlformats.org/officeDocument/2006/relationships/image" Target="../media/image28.png"/><Relationship Id="rId15" Type="http://schemas.openxmlformats.org/officeDocument/2006/relationships/image" Target="../media/image39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Relationship Id="rId1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>
            <a:grpSpLocks noGrp="1" noUngrp="1" noRot="1" noMove="1" noResize="1"/>
          </p:cNvGrpSpPr>
          <p:nvPr/>
        </p:nvGrpSpPr>
        <p:grpSpPr>
          <a:xfrm>
            <a:off x="51364" y="2749278"/>
            <a:ext cx="11094695" cy="7536437"/>
            <a:chOff x="51364" y="2749278"/>
            <a:chExt cx="11094695" cy="7536437"/>
          </a:xfrm>
        </p:grpSpPr>
        <p:pic>
          <p:nvPicPr>
            <p:cNvPr id="3" name="Object 2"/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364" y="2749278"/>
              <a:ext cx="11094695" cy="753643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15095" y="6267512"/>
            <a:ext cx="7895722" cy="35714"/>
            <a:chOff x="1215095" y="6267512"/>
            <a:chExt cx="7895722" cy="3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15095" y="6267512"/>
              <a:ext cx="7895722" cy="3571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02333" y="6196480"/>
            <a:ext cx="4277889" cy="192857"/>
            <a:chOff x="1202333" y="6196480"/>
            <a:chExt cx="4277889" cy="19285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02333" y="6196480"/>
              <a:ext cx="4277889" cy="192857"/>
            </a:xfrm>
            <a:prstGeom prst="rect">
              <a:avLst/>
            </a:prstGeom>
          </p:spPr>
        </p:pic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369C6879-194C-2529-FC33-0D3F8B21E456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286000" y="-4762500"/>
            <a:ext cx="21988574" cy="20708572"/>
            <a:chOff x="2286000" y="-4762500"/>
            <a:chExt cx="21988574" cy="20708572"/>
          </a:xfrm>
        </p:grpSpPr>
        <p:grpSp>
          <p:nvGrpSpPr>
            <p:cNvPr id="1003" name="그룹 1003"/>
            <p:cNvGrpSpPr>
              <a:grpSpLocks noGrp="1" noUngrp="1" noRot="1" noMove="1" noResize="1"/>
            </p:cNvGrpSpPr>
            <p:nvPr/>
          </p:nvGrpSpPr>
          <p:grpSpPr>
            <a:xfrm>
              <a:off x="9036018" y="6218854"/>
              <a:ext cx="135410" cy="135410"/>
              <a:chOff x="9036018" y="6218854"/>
              <a:chExt cx="135410" cy="135410"/>
            </a:xfrm>
          </p:grpSpPr>
          <p:pic>
            <p:nvPicPr>
              <p:cNvPr id="9" name="Object 8"/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9036018" y="6218854"/>
                <a:ext cx="135410" cy="135410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>
              <a:grpSpLocks noGrp="1" noUngrp="1" noRot="1" noMove="1" noResize="1"/>
            </p:cNvGrpSpPr>
            <p:nvPr/>
          </p:nvGrpSpPr>
          <p:grpSpPr>
            <a:xfrm>
              <a:off x="2286000" y="-4762500"/>
              <a:ext cx="21988574" cy="20708572"/>
              <a:chOff x="2286000" y="-4762500"/>
              <a:chExt cx="21988574" cy="20708572"/>
            </a:xfrm>
          </p:grpSpPr>
          <p:pic>
            <p:nvPicPr>
              <p:cNvPr id="12" name="Object 11"/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16200000">
                <a:off x="2926001" y="-5402501"/>
                <a:ext cx="20708572" cy="21988574"/>
              </a:xfrm>
              <a:prstGeom prst="rect">
                <a:avLst/>
              </a:prstGeom>
            </p:spPr>
          </p:pic>
          <p:pic>
            <p:nvPicPr>
              <p:cNvPr id="13" name="Object 12"/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16200000">
                <a:off x="7649523" y="-320001"/>
                <a:ext cx="10354286" cy="10994287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>
              <a:grpSpLocks noGrp="1" noUngrp="1" noRot="1" noMove="1" noResize="1"/>
            </p:cNvGrpSpPr>
            <p:nvPr/>
          </p:nvGrpSpPr>
          <p:grpSpPr>
            <a:xfrm>
              <a:off x="16097293" y="306072"/>
              <a:ext cx="1988992" cy="662583"/>
              <a:chOff x="16097293" y="306072"/>
              <a:chExt cx="1988992" cy="662583"/>
            </a:xfrm>
          </p:grpSpPr>
          <p:pic>
            <p:nvPicPr>
              <p:cNvPr id="16" name="Object 15"/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6097293" y="306072"/>
                <a:ext cx="1988992" cy="662583"/>
              </a:xfrm>
              <a:prstGeom prst="rect">
                <a:avLst/>
              </a:prstGeom>
            </p:spPr>
          </p:pic>
        </p:grpSp>
        <p:pic>
          <p:nvPicPr>
            <p:cNvPr id="23" name="Object 22"/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9" cstate="print"/>
            <a:srcRect l="17984" t="30008" r="47859" b="41332"/>
            <a:stretch/>
          </p:blipFill>
          <p:spPr>
            <a:xfrm>
              <a:off x="11277600" y="-190499"/>
              <a:ext cx="2970393" cy="3505199"/>
            </a:xfrm>
            <a:prstGeom prst="rect">
              <a:avLst/>
            </a:prstGeom>
          </p:spPr>
        </p:pic>
        <p:pic>
          <p:nvPicPr>
            <p:cNvPr id="24" name="Object 23"/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10" cstate="print"/>
            <a:srcRect l="17055" t="30474" r="46849" b="40511"/>
            <a:stretch/>
          </p:blipFill>
          <p:spPr>
            <a:xfrm>
              <a:off x="13792200" y="2476500"/>
              <a:ext cx="2209801" cy="2503761"/>
            </a:xfrm>
            <a:prstGeom prst="rect">
              <a:avLst/>
            </a:prstGeom>
          </p:spPr>
        </p:pic>
        <p:pic>
          <p:nvPicPr>
            <p:cNvPr id="25" name="Object 24"/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11" cstate="print"/>
            <a:srcRect l="15935" t="29321" r="47761" b="40577"/>
            <a:stretch/>
          </p:blipFill>
          <p:spPr>
            <a:xfrm>
              <a:off x="12748116" y="4076700"/>
              <a:ext cx="2415684" cy="2819399"/>
            </a:xfrm>
            <a:prstGeom prst="rect">
              <a:avLst/>
            </a:prstGeom>
          </p:spPr>
        </p:pic>
        <p:pic>
          <p:nvPicPr>
            <p:cNvPr id="27" name="Object 26"/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12" cstate="print"/>
            <a:srcRect t="29203" r="47840" b="40732"/>
            <a:stretch/>
          </p:blipFill>
          <p:spPr>
            <a:xfrm>
              <a:off x="14412297" y="6896099"/>
              <a:ext cx="3997529" cy="3276601"/>
            </a:xfrm>
            <a:prstGeom prst="rect">
              <a:avLst/>
            </a:prstGeom>
          </p:spPr>
        </p:pic>
        <p:pic>
          <p:nvPicPr>
            <p:cNvPr id="26" name="Object 25"/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13" cstate="print"/>
            <a:srcRect l="16420" t="29966" r="50870" b="40553"/>
            <a:stretch/>
          </p:blipFill>
          <p:spPr>
            <a:xfrm>
              <a:off x="14412297" y="5873262"/>
              <a:ext cx="1777285" cy="2496615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82F0160-294C-FB26-AAC9-17E413D2DA91}"/>
              </a:ext>
            </a:extLst>
          </p:cNvPr>
          <p:cNvSpPr txBox="1"/>
          <p:nvPr/>
        </p:nvSpPr>
        <p:spPr>
          <a:xfrm>
            <a:off x="1096650" y="3993066"/>
            <a:ext cx="1037374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dirty="0">
                <a:solidFill>
                  <a:srgbClr val="90002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Text to 3D</a:t>
            </a:r>
            <a:r>
              <a:rPr lang="en-US" altLang="ko-KR" sz="6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6600" dirty="0">
                <a:solidFill>
                  <a:srgbClr val="90002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생성모델</a:t>
            </a:r>
            <a:r>
              <a:rPr lang="ko-KR" altLang="en-US" sz="5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을 </a:t>
            </a:r>
            <a:endParaRPr lang="en-US" altLang="ko-KR" sz="5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sz="5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이용한 독립운동가 사진 입체화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7C909E-510E-5810-A213-9B5A430E2950}"/>
              </a:ext>
            </a:extLst>
          </p:cNvPr>
          <p:cNvSpPr txBox="1"/>
          <p:nvPr/>
        </p:nvSpPr>
        <p:spPr>
          <a:xfrm>
            <a:off x="1197700" y="6697475"/>
            <a:ext cx="8098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Geukrak</a:t>
            </a:r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28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Quizshow</a:t>
            </a:r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(CV</a:t>
            </a: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</a:t>
            </a: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팀</a:t>
            </a:r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  | </a:t>
            </a: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권민석 이건영 김지원</a:t>
            </a:r>
            <a:endParaRPr lang="en-US" altLang="ko-KR" sz="2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C05FF9-B3C6-1CB8-0A38-22F7B62966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>
            <a:extLst>
              <a:ext uri="{FF2B5EF4-FFF2-40B4-BE49-F238E27FC236}">
                <a16:creationId xmlns:a16="http://schemas.microsoft.com/office/drawing/2014/main" id="{B6BC85DB-DB9E-E12A-4D18-2D4FAA8C1C5E}"/>
              </a:ext>
            </a:extLst>
          </p:cNvPr>
          <p:cNvGrpSpPr/>
          <p:nvPr/>
        </p:nvGrpSpPr>
        <p:grpSpPr>
          <a:xfrm>
            <a:off x="528782" y="7444849"/>
            <a:ext cx="1765875" cy="2840866"/>
            <a:chOff x="528782" y="7444849"/>
            <a:chExt cx="1765875" cy="2840866"/>
          </a:xfrm>
        </p:grpSpPr>
        <p:pic>
          <p:nvPicPr>
            <p:cNvPr id="3" name="Object 2">
              <a:extLst>
                <a:ext uri="{FF2B5EF4-FFF2-40B4-BE49-F238E27FC236}">
                  <a16:creationId xmlns:a16="http://schemas.microsoft.com/office/drawing/2014/main" id="{25EF9CBA-A01F-75DE-F3CA-652962EE5B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528782" y="7444849"/>
              <a:ext cx="1765875" cy="2840866"/>
            </a:xfrm>
            <a:prstGeom prst="rect">
              <a:avLst/>
            </a:prstGeom>
          </p:spPr>
        </p:pic>
      </p:grpSp>
      <p:grpSp>
        <p:nvGrpSpPr>
          <p:cNvPr id="1002" name="그룹 1002">
            <a:extLst>
              <a:ext uri="{FF2B5EF4-FFF2-40B4-BE49-F238E27FC236}">
                <a16:creationId xmlns:a16="http://schemas.microsoft.com/office/drawing/2014/main" id="{0C541212-DA4A-1FB9-8F88-9BBB5746E857}"/>
              </a:ext>
            </a:extLst>
          </p:cNvPr>
          <p:cNvGrpSpPr/>
          <p:nvPr/>
        </p:nvGrpSpPr>
        <p:grpSpPr>
          <a:xfrm>
            <a:off x="14537148" y="582695"/>
            <a:ext cx="4030363" cy="2876390"/>
            <a:chOff x="14537148" y="582695"/>
            <a:chExt cx="4030363" cy="2876390"/>
          </a:xfrm>
        </p:grpSpPr>
        <p:pic>
          <p:nvPicPr>
            <p:cNvPr id="6" name="Object 5">
              <a:extLst>
                <a:ext uri="{FF2B5EF4-FFF2-40B4-BE49-F238E27FC236}">
                  <a16:creationId xmlns:a16="http://schemas.microsoft.com/office/drawing/2014/main" id="{A8D8BF1C-1A30-2E51-0832-325F55953F5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660000">
              <a:off x="14537148" y="582695"/>
              <a:ext cx="4030363" cy="2876390"/>
            </a:xfrm>
            <a:prstGeom prst="rect">
              <a:avLst/>
            </a:prstGeom>
          </p:spPr>
        </p:pic>
      </p:grpSp>
      <p:grpSp>
        <p:nvGrpSpPr>
          <p:cNvPr id="1003" name="그룹 1003">
            <a:extLst>
              <a:ext uri="{FF2B5EF4-FFF2-40B4-BE49-F238E27FC236}">
                <a16:creationId xmlns:a16="http://schemas.microsoft.com/office/drawing/2014/main" id="{7422BD60-B021-63EE-983B-3FE540E80550}"/>
              </a:ext>
            </a:extLst>
          </p:cNvPr>
          <p:cNvGrpSpPr/>
          <p:nvPr/>
        </p:nvGrpSpPr>
        <p:grpSpPr>
          <a:xfrm>
            <a:off x="14485502" y="2371695"/>
            <a:ext cx="262657" cy="262657"/>
            <a:chOff x="14485502" y="2371695"/>
            <a:chExt cx="262657" cy="262657"/>
          </a:xfrm>
        </p:grpSpPr>
        <p:pic>
          <p:nvPicPr>
            <p:cNvPr id="9" name="Object 8">
              <a:extLst>
                <a:ext uri="{FF2B5EF4-FFF2-40B4-BE49-F238E27FC236}">
                  <a16:creationId xmlns:a16="http://schemas.microsoft.com/office/drawing/2014/main" id="{CC8345F5-D0AA-604E-FB9F-0AC591E2C9F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600000">
              <a:off x="14485502" y="2371695"/>
              <a:ext cx="262657" cy="262657"/>
            </a:xfrm>
            <a:prstGeom prst="rect">
              <a:avLst/>
            </a:prstGeom>
          </p:spPr>
        </p:pic>
      </p:grpSp>
      <p:grpSp>
        <p:nvGrpSpPr>
          <p:cNvPr id="1004" name="그룹 1004">
            <a:extLst>
              <a:ext uri="{FF2B5EF4-FFF2-40B4-BE49-F238E27FC236}">
                <a16:creationId xmlns:a16="http://schemas.microsoft.com/office/drawing/2014/main" id="{F09F7250-0281-37A6-2209-7AAD3807586D}"/>
              </a:ext>
            </a:extLst>
          </p:cNvPr>
          <p:cNvGrpSpPr/>
          <p:nvPr/>
        </p:nvGrpSpPr>
        <p:grpSpPr>
          <a:xfrm>
            <a:off x="14475867" y="1029148"/>
            <a:ext cx="4406765" cy="2132181"/>
            <a:chOff x="14475867" y="1029148"/>
            <a:chExt cx="4406765" cy="2132181"/>
          </a:xfrm>
        </p:grpSpPr>
        <p:pic>
          <p:nvPicPr>
            <p:cNvPr id="12" name="Object 11">
              <a:extLst>
                <a:ext uri="{FF2B5EF4-FFF2-40B4-BE49-F238E27FC236}">
                  <a16:creationId xmlns:a16="http://schemas.microsoft.com/office/drawing/2014/main" id="{7277F4B4-725E-36F2-B9BA-75A623435C7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2820000">
              <a:off x="14475867" y="1029148"/>
              <a:ext cx="4406765" cy="2132181"/>
            </a:xfrm>
            <a:prstGeom prst="rect">
              <a:avLst/>
            </a:prstGeom>
          </p:spPr>
        </p:pic>
      </p:grpSp>
      <p:grpSp>
        <p:nvGrpSpPr>
          <p:cNvPr id="1005" name="그룹 1005">
            <a:extLst>
              <a:ext uri="{FF2B5EF4-FFF2-40B4-BE49-F238E27FC236}">
                <a16:creationId xmlns:a16="http://schemas.microsoft.com/office/drawing/2014/main" id="{03E1136D-9B00-8ED9-9AA1-87E3385EAFE2}"/>
              </a:ext>
            </a:extLst>
          </p:cNvPr>
          <p:cNvGrpSpPr/>
          <p:nvPr/>
        </p:nvGrpSpPr>
        <p:grpSpPr>
          <a:xfrm>
            <a:off x="16831078" y="824104"/>
            <a:ext cx="262657" cy="262657"/>
            <a:chOff x="16831078" y="824104"/>
            <a:chExt cx="262657" cy="262657"/>
          </a:xfrm>
        </p:grpSpPr>
        <p:pic>
          <p:nvPicPr>
            <p:cNvPr id="15" name="Object 14">
              <a:extLst>
                <a:ext uri="{FF2B5EF4-FFF2-40B4-BE49-F238E27FC236}">
                  <a16:creationId xmlns:a16="http://schemas.microsoft.com/office/drawing/2014/main" id="{7E338B81-DE80-13C8-F0D3-BDA5E21287F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600000">
              <a:off x="16831078" y="824104"/>
              <a:ext cx="262657" cy="262657"/>
            </a:xfrm>
            <a:prstGeom prst="rect">
              <a:avLst/>
            </a:prstGeom>
          </p:spPr>
        </p:pic>
      </p:grpSp>
      <p:pic>
        <p:nvPicPr>
          <p:cNvPr id="17" name="Object 16">
            <a:extLst>
              <a:ext uri="{FF2B5EF4-FFF2-40B4-BE49-F238E27FC236}">
                <a16:creationId xmlns:a16="http://schemas.microsoft.com/office/drawing/2014/main" id="{DC53E555-903A-D1CF-2626-3896E122EC0B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1372328" y="3208415"/>
            <a:ext cx="18185631" cy="1231783"/>
          </a:xfrm>
          <a:prstGeom prst="rect">
            <a:avLst/>
          </a:prstGeom>
        </p:spPr>
      </p:pic>
      <p:grpSp>
        <p:nvGrpSpPr>
          <p:cNvPr id="1006" name="그룹 1006">
            <a:extLst>
              <a:ext uri="{FF2B5EF4-FFF2-40B4-BE49-F238E27FC236}">
                <a16:creationId xmlns:a16="http://schemas.microsoft.com/office/drawing/2014/main" id="{34FC3B45-8733-A68D-BD75-A8F3136AA136}"/>
              </a:ext>
            </a:extLst>
          </p:cNvPr>
          <p:cNvGrpSpPr/>
          <p:nvPr/>
        </p:nvGrpSpPr>
        <p:grpSpPr>
          <a:xfrm>
            <a:off x="1514449" y="2314285"/>
            <a:ext cx="15256817" cy="7972715"/>
            <a:chOff x="1514449" y="2314286"/>
            <a:chExt cx="15256817" cy="7923244"/>
          </a:xfrm>
        </p:grpSpPr>
        <p:pic>
          <p:nvPicPr>
            <p:cNvPr id="19" name="Object 18">
              <a:extLst>
                <a:ext uri="{FF2B5EF4-FFF2-40B4-BE49-F238E27FC236}">
                  <a16:creationId xmlns:a16="http://schemas.microsoft.com/office/drawing/2014/main" id="{4CB0AD91-0277-7999-0C04-BD00D3901A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print"/>
            <a:srcRect b="3405"/>
            <a:stretch/>
          </p:blipFill>
          <p:spPr>
            <a:xfrm>
              <a:off x="1514449" y="2314286"/>
              <a:ext cx="15256817" cy="7923244"/>
            </a:xfrm>
            <a:prstGeom prst="rect">
              <a:avLst/>
            </a:prstGeom>
          </p:spPr>
        </p:pic>
      </p:grpSp>
      <p:grpSp>
        <p:nvGrpSpPr>
          <p:cNvPr id="1007" name="그룹 1007">
            <a:extLst>
              <a:ext uri="{FF2B5EF4-FFF2-40B4-BE49-F238E27FC236}">
                <a16:creationId xmlns:a16="http://schemas.microsoft.com/office/drawing/2014/main" id="{70D52F79-2C40-6DF8-6753-2498F5B3FD1E}"/>
              </a:ext>
            </a:extLst>
          </p:cNvPr>
          <p:cNvGrpSpPr/>
          <p:nvPr/>
        </p:nvGrpSpPr>
        <p:grpSpPr>
          <a:xfrm>
            <a:off x="1500054" y="1997656"/>
            <a:ext cx="12469675" cy="30915"/>
            <a:chOff x="1500054" y="1997656"/>
            <a:chExt cx="12469675" cy="30915"/>
          </a:xfrm>
        </p:grpSpPr>
        <p:pic>
          <p:nvPicPr>
            <p:cNvPr id="22" name="Object 21">
              <a:extLst>
                <a:ext uri="{FF2B5EF4-FFF2-40B4-BE49-F238E27FC236}">
                  <a16:creationId xmlns:a16="http://schemas.microsoft.com/office/drawing/2014/main" id="{38ADC61C-1B4A-D39D-CD8C-CC4B05A3216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00054" y="1997656"/>
              <a:ext cx="12469675" cy="30915"/>
            </a:xfrm>
            <a:prstGeom prst="rect">
              <a:avLst/>
            </a:prstGeom>
          </p:spPr>
        </p:pic>
      </p:grpSp>
      <p:grpSp>
        <p:nvGrpSpPr>
          <p:cNvPr id="1008" name="그룹 1008">
            <a:extLst>
              <a:ext uri="{FF2B5EF4-FFF2-40B4-BE49-F238E27FC236}">
                <a16:creationId xmlns:a16="http://schemas.microsoft.com/office/drawing/2014/main" id="{B7C4C57D-EC04-BC67-FFBD-4DCDE94070DB}"/>
              </a:ext>
            </a:extLst>
          </p:cNvPr>
          <p:cNvGrpSpPr/>
          <p:nvPr/>
        </p:nvGrpSpPr>
        <p:grpSpPr>
          <a:xfrm>
            <a:off x="13834319" y="1940780"/>
            <a:ext cx="135410" cy="135410"/>
            <a:chOff x="13834319" y="1940780"/>
            <a:chExt cx="135410" cy="135410"/>
          </a:xfrm>
        </p:grpSpPr>
        <p:pic>
          <p:nvPicPr>
            <p:cNvPr id="25" name="Object 24">
              <a:extLst>
                <a:ext uri="{FF2B5EF4-FFF2-40B4-BE49-F238E27FC236}">
                  <a16:creationId xmlns:a16="http://schemas.microsoft.com/office/drawing/2014/main" id="{F8B8D071-1767-76FF-8E76-0AF69EA01C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834319" y="1940780"/>
              <a:ext cx="135410" cy="135410"/>
            </a:xfrm>
            <a:prstGeom prst="rect">
              <a:avLst/>
            </a:prstGeom>
          </p:spPr>
        </p:pic>
      </p:grpSp>
      <p:pic>
        <p:nvPicPr>
          <p:cNvPr id="31" name="Object 30">
            <a:extLst>
              <a:ext uri="{FF2B5EF4-FFF2-40B4-BE49-F238E27FC236}">
                <a16:creationId xmlns:a16="http://schemas.microsoft.com/office/drawing/2014/main" id="{0393C6D1-B3C6-ED13-677B-AC63354C61F9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/>
          <a:srcRect b="74252"/>
          <a:stretch/>
        </p:blipFill>
        <p:spPr>
          <a:xfrm>
            <a:off x="50176" y="6959216"/>
            <a:ext cx="18285714" cy="3255686"/>
          </a:xfrm>
          <a:prstGeom prst="rect">
            <a:avLst/>
          </a:prstGeom>
        </p:spPr>
      </p:pic>
      <p:grpSp>
        <p:nvGrpSpPr>
          <p:cNvPr id="1010" name="그룹 1010">
            <a:extLst>
              <a:ext uri="{FF2B5EF4-FFF2-40B4-BE49-F238E27FC236}">
                <a16:creationId xmlns:a16="http://schemas.microsoft.com/office/drawing/2014/main" id="{71B7BF57-787C-172A-5C01-F62D0DC1F4FB}"/>
              </a:ext>
            </a:extLst>
          </p:cNvPr>
          <p:cNvGrpSpPr/>
          <p:nvPr/>
        </p:nvGrpSpPr>
        <p:grpSpPr>
          <a:xfrm>
            <a:off x="16097293" y="306072"/>
            <a:ext cx="1988992" cy="662583"/>
            <a:chOff x="16097293" y="306072"/>
            <a:chExt cx="1988992" cy="662583"/>
          </a:xfrm>
        </p:grpSpPr>
        <p:pic>
          <p:nvPicPr>
            <p:cNvPr id="34" name="Object 33">
              <a:extLst>
                <a:ext uri="{FF2B5EF4-FFF2-40B4-BE49-F238E27FC236}">
                  <a16:creationId xmlns:a16="http://schemas.microsoft.com/office/drawing/2014/main" id="{1FBA5405-CF46-7C74-28CA-E886ECF8FB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6097293" y="306072"/>
              <a:ext cx="1988992" cy="662583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3E22CBC-422F-1241-3AC7-E6CA1F67EA9D}"/>
              </a:ext>
            </a:extLst>
          </p:cNvPr>
          <p:cNvSpPr txBox="1"/>
          <p:nvPr/>
        </p:nvSpPr>
        <p:spPr>
          <a:xfrm>
            <a:off x="1411719" y="1166659"/>
            <a:ext cx="76245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rgbClr val="90002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02. </a:t>
            </a:r>
            <a:r>
              <a:rPr lang="en-US" altLang="ko-KR" sz="4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Methodology</a:t>
            </a:r>
            <a:endParaRPr lang="ko-KR" altLang="en-US" sz="4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8" name="그룹 1006">
            <a:extLst>
              <a:ext uri="{FF2B5EF4-FFF2-40B4-BE49-F238E27FC236}">
                <a16:creationId xmlns:a16="http://schemas.microsoft.com/office/drawing/2014/main" id="{0C427DCF-9D13-008D-EAF7-DEFE58398A22}"/>
              </a:ext>
            </a:extLst>
          </p:cNvPr>
          <p:cNvGrpSpPr/>
          <p:nvPr/>
        </p:nvGrpSpPr>
        <p:grpSpPr>
          <a:xfrm>
            <a:off x="1500054" y="1992107"/>
            <a:ext cx="4277889" cy="192857"/>
            <a:chOff x="1202333" y="6196480"/>
            <a:chExt cx="4277889" cy="192857"/>
          </a:xfrm>
        </p:grpSpPr>
        <p:pic>
          <p:nvPicPr>
            <p:cNvPr id="10" name="Object 18">
              <a:extLst>
                <a:ext uri="{FF2B5EF4-FFF2-40B4-BE49-F238E27FC236}">
                  <a16:creationId xmlns:a16="http://schemas.microsoft.com/office/drawing/2014/main" id="{86A1761D-D90F-F005-4320-9F6E374288B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02333" y="6196480"/>
              <a:ext cx="4277889" cy="192857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80778D1D-488D-6877-A003-28E11F571813}"/>
              </a:ext>
            </a:extLst>
          </p:cNvPr>
          <p:cNvSpPr txBox="1"/>
          <p:nvPr/>
        </p:nvSpPr>
        <p:spPr>
          <a:xfrm>
            <a:off x="2269257" y="2670310"/>
            <a:ext cx="12801600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36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파인튜닝</a:t>
            </a:r>
            <a:endParaRPr lang="ko-KR" altLang="en-US" sz="36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410A62C-AFB0-C7BD-E904-A3938DA3CDA3}"/>
              </a:ext>
            </a:extLst>
          </p:cNvPr>
          <p:cNvSpPr txBox="1"/>
          <p:nvPr/>
        </p:nvSpPr>
        <p:spPr>
          <a:xfrm>
            <a:off x="2294656" y="3946498"/>
            <a:ext cx="13097743" cy="8381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특정 인물의 다각도 사진 필요</a:t>
            </a:r>
            <a:endParaRPr lang="en-US" altLang="ko-KR" sz="2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20" name="그림 19" descr="인간의 얼굴, 사람, 인물사진, 의류이(가) 표시된 사진&#10;&#10;자동 생성된 설명">
            <a:extLst>
              <a:ext uri="{FF2B5EF4-FFF2-40B4-BE49-F238E27FC236}">
                <a16:creationId xmlns:a16="http://schemas.microsoft.com/office/drawing/2014/main" id="{DED9F7AF-74D8-89E8-D0FA-40BE678D2DD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0" y="5077769"/>
            <a:ext cx="3379969" cy="3379969"/>
          </a:xfrm>
          <a:prstGeom prst="rect">
            <a:avLst/>
          </a:prstGeom>
        </p:spPr>
      </p:pic>
      <p:pic>
        <p:nvPicPr>
          <p:cNvPr id="23" name="그림 22" descr="인간의 얼굴, 인물사진, 의류, 안경이(가) 표시된 사진&#10;&#10;자동 생성된 설명">
            <a:extLst>
              <a:ext uri="{FF2B5EF4-FFF2-40B4-BE49-F238E27FC236}">
                <a16:creationId xmlns:a16="http://schemas.microsoft.com/office/drawing/2014/main" id="{0E6ED808-9515-A9EF-3380-B9B59DA3428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5070327"/>
            <a:ext cx="3366060" cy="3366060"/>
          </a:xfrm>
          <a:prstGeom prst="rect">
            <a:avLst/>
          </a:prstGeom>
        </p:spPr>
      </p:pic>
      <p:pic>
        <p:nvPicPr>
          <p:cNvPr id="28" name="그림 27" descr="인간의 얼굴, 인물사진, 사람, 의류이(가) 표시된 사진&#10;&#10;자동 생성된 설명">
            <a:extLst>
              <a:ext uri="{FF2B5EF4-FFF2-40B4-BE49-F238E27FC236}">
                <a16:creationId xmlns:a16="http://schemas.microsoft.com/office/drawing/2014/main" id="{C8B9512F-A9BF-2D3C-52B7-2F008A9B88F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8800" y="5070327"/>
            <a:ext cx="3366060" cy="3366060"/>
          </a:xfrm>
          <a:prstGeom prst="rect">
            <a:avLst/>
          </a:prstGeom>
        </p:spPr>
      </p:pic>
      <p:pic>
        <p:nvPicPr>
          <p:cNvPr id="30" name="그림 29" descr="인간의 얼굴, 사람, 의류, 슈트이(가) 표시된 사진&#10;&#10;자동 생성된 설명">
            <a:extLst>
              <a:ext uri="{FF2B5EF4-FFF2-40B4-BE49-F238E27FC236}">
                <a16:creationId xmlns:a16="http://schemas.microsoft.com/office/drawing/2014/main" id="{69927C96-8323-5156-600A-F3EF124E0AE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77800" y="5070327"/>
            <a:ext cx="3387411" cy="338741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5DB1379-CADC-083E-6B40-4C7B789E7AC6}"/>
              </a:ext>
            </a:extLst>
          </p:cNvPr>
          <p:cNvSpPr txBox="1"/>
          <p:nvPr/>
        </p:nvSpPr>
        <p:spPr>
          <a:xfrm>
            <a:off x="2989388" y="8492921"/>
            <a:ext cx="5172944" cy="625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안창호</a:t>
            </a:r>
            <a:endParaRPr lang="en-US" altLang="ko-KR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4D9A1D-8687-E075-98CC-AB56E4ED8690}"/>
              </a:ext>
            </a:extLst>
          </p:cNvPr>
          <p:cNvSpPr txBox="1"/>
          <p:nvPr/>
        </p:nvSpPr>
        <p:spPr>
          <a:xfrm>
            <a:off x="10219455" y="8488355"/>
            <a:ext cx="5172944" cy="625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한용운</a:t>
            </a:r>
            <a:endParaRPr lang="en-US" altLang="ko-KR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35376679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A2950F4-2B1B-D9B9-B0EC-8805530EB1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Object 17">
            <a:extLst>
              <a:ext uri="{FF2B5EF4-FFF2-40B4-BE49-F238E27FC236}">
                <a16:creationId xmlns:a16="http://schemas.microsoft.com/office/drawing/2014/main" id="{EF27AFBE-891A-C181-EA52-47120C908EE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 cstate="print"/>
          <a:srcRect b="74252"/>
          <a:stretch/>
        </p:blipFill>
        <p:spPr>
          <a:xfrm>
            <a:off x="0" y="7030029"/>
            <a:ext cx="18285714" cy="3255686"/>
          </a:xfrm>
          <a:prstGeom prst="rect">
            <a:avLst/>
          </a:prstGeom>
        </p:spPr>
      </p:pic>
      <p:grpSp>
        <p:nvGrpSpPr>
          <p:cNvPr id="1001" name="그룹 1001">
            <a:extLst>
              <a:ext uri="{FF2B5EF4-FFF2-40B4-BE49-F238E27FC236}">
                <a16:creationId xmlns:a16="http://schemas.microsoft.com/office/drawing/2014/main" id="{A6AAF90B-71A9-08CC-563B-EC2D45DAAC8A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-5088882" y="-5222382"/>
            <a:ext cx="20355525" cy="20892799"/>
            <a:chOff x="-5088882" y="-5249920"/>
            <a:chExt cx="20355525" cy="20999675"/>
          </a:xfrm>
        </p:grpSpPr>
        <p:pic>
          <p:nvPicPr>
            <p:cNvPr id="3" name="Object 2">
              <a:extLst>
                <a:ext uri="{FF2B5EF4-FFF2-40B4-BE49-F238E27FC236}">
                  <a16:creationId xmlns:a16="http://schemas.microsoft.com/office/drawing/2014/main" id="{9209F3A8-C49D-A163-49CD-DE2E6C535EED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-5410957" y="-4927845"/>
              <a:ext cx="20999675" cy="20355525"/>
            </a:xfrm>
            <a:prstGeom prst="rect">
              <a:avLst/>
            </a:prstGeom>
          </p:spPr>
        </p:pic>
        <p:pic>
          <p:nvPicPr>
            <p:cNvPr id="4" name="Object 3">
              <a:extLst>
                <a:ext uri="{FF2B5EF4-FFF2-40B4-BE49-F238E27FC236}">
                  <a16:creationId xmlns:a16="http://schemas.microsoft.com/office/drawing/2014/main" id="{52962476-85E9-9CB4-6845-C5B227102C3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-161037" y="161037"/>
              <a:ext cx="10499837" cy="10177762"/>
            </a:xfrm>
            <a:prstGeom prst="rect">
              <a:avLst/>
            </a:prstGeom>
          </p:spPr>
        </p:pic>
      </p:grpSp>
      <p:grpSp>
        <p:nvGrpSpPr>
          <p:cNvPr id="1002" name="그룹 1002">
            <a:extLst>
              <a:ext uri="{FF2B5EF4-FFF2-40B4-BE49-F238E27FC236}">
                <a16:creationId xmlns:a16="http://schemas.microsoft.com/office/drawing/2014/main" id="{32F226D8-BA04-F890-3CF8-9FB3167C9E64}"/>
              </a:ext>
            </a:extLst>
          </p:cNvPr>
          <p:cNvGrpSpPr/>
          <p:nvPr/>
        </p:nvGrpSpPr>
        <p:grpSpPr>
          <a:xfrm>
            <a:off x="16097293" y="306072"/>
            <a:ext cx="1988992" cy="662583"/>
            <a:chOff x="16097293" y="306072"/>
            <a:chExt cx="1988992" cy="662583"/>
          </a:xfrm>
        </p:grpSpPr>
        <p:pic>
          <p:nvPicPr>
            <p:cNvPr id="8" name="Object 7">
              <a:extLst>
                <a:ext uri="{FF2B5EF4-FFF2-40B4-BE49-F238E27FC236}">
                  <a16:creationId xmlns:a16="http://schemas.microsoft.com/office/drawing/2014/main" id="{9AB7CF56-E889-F6BE-5489-98BFE6ADB3B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097293" y="306072"/>
              <a:ext cx="1988992" cy="662583"/>
            </a:xfrm>
            <a:prstGeom prst="rect">
              <a:avLst/>
            </a:prstGeom>
          </p:spPr>
        </p:pic>
      </p:grpSp>
      <p:grpSp>
        <p:nvGrpSpPr>
          <p:cNvPr id="1003" name="그룹 1003">
            <a:extLst>
              <a:ext uri="{FF2B5EF4-FFF2-40B4-BE49-F238E27FC236}">
                <a16:creationId xmlns:a16="http://schemas.microsoft.com/office/drawing/2014/main" id="{8350651C-32C9-E89E-5EC7-FA0F08E67A8C}"/>
              </a:ext>
            </a:extLst>
          </p:cNvPr>
          <p:cNvGrpSpPr/>
          <p:nvPr/>
        </p:nvGrpSpPr>
        <p:grpSpPr>
          <a:xfrm>
            <a:off x="16097293" y="306072"/>
            <a:ext cx="1988992" cy="662583"/>
            <a:chOff x="16097293" y="306072"/>
            <a:chExt cx="1988992" cy="662583"/>
          </a:xfrm>
        </p:grpSpPr>
        <p:pic>
          <p:nvPicPr>
            <p:cNvPr id="11" name="Object 10">
              <a:extLst>
                <a:ext uri="{FF2B5EF4-FFF2-40B4-BE49-F238E27FC236}">
                  <a16:creationId xmlns:a16="http://schemas.microsoft.com/office/drawing/2014/main" id="{8295CDC6-E13B-9CE9-5F36-EE56DAA4EDE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097293" y="306072"/>
              <a:ext cx="1988992" cy="662583"/>
            </a:xfrm>
            <a:prstGeom prst="rect">
              <a:avLst/>
            </a:prstGeom>
          </p:spPr>
        </p:pic>
      </p:grpSp>
      <p:grpSp>
        <p:nvGrpSpPr>
          <p:cNvPr id="1004" name="그룹 1004">
            <a:extLst>
              <a:ext uri="{FF2B5EF4-FFF2-40B4-BE49-F238E27FC236}">
                <a16:creationId xmlns:a16="http://schemas.microsoft.com/office/drawing/2014/main" id="{6E740FBE-F89F-FA12-D1E7-854F70ACEAFB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1364" y="2749278"/>
            <a:ext cx="11094695" cy="7536437"/>
            <a:chOff x="51364" y="2749278"/>
            <a:chExt cx="11094695" cy="7536437"/>
          </a:xfrm>
        </p:grpSpPr>
        <p:pic>
          <p:nvPicPr>
            <p:cNvPr id="14" name="Object 13">
              <a:extLst>
                <a:ext uri="{FF2B5EF4-FFF2-40B4-BE49-F238E27FC236}">
                  <a16:creationId xmlns:a16="http://schemas.microsoft.com/office/drawing/2014/main" id="{59E58695-4327-81FB-1718-15B23E88C30B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1364" y="2749278"/>
              <a:ext cx="11094695" cy="7536437"/>
            </a:xfrm>
            <a:prstGeom prst="rect">
              <a:avLst/>
            </a:prstGeom>
          </p:spPr>
        </p:pic>
      </p:grpSp>
      <p:grpSp>
        <p:nvGrpSpPr>
          <p:cNvPr id="1006" name="그룹 1006">
            <a:extLst>
              <a:ext uri="{FF2B5EF4-FFF2-40B4-BE49-F238E27FC236}">
                <a16:creationId xmlns:a16="http://schemas.microsoft.com/office/drawing/2014/main" id="{AB704EAE-35FC-5B49-F8B9-D332A7C15D29}"/>
              </a:ext>
            </a:extLst>
          </p:cNvPr>
          <p:cNvGrpSpPr/>
          <p:nvPr/>
        </p:nvGrpSpPr>
        <p:grpSpPr>
          <a:xfrm>
            <a:off x="9142857" y="3215403"/>
            <a:ext cx="2287242" cy="4652405"/>
            <a:chOff x="9142857" y="3215403"/>
            <a:chExt cx="2287242" cy="4652405"/>
          </a:xfrm>
        </p:grpSpPr>
        <p:pic>
          <p:nvPicPr>
            <p:cNvPr id="21" name="Object 20">
              <a:extLst>
                <a:ext uri="{FF2B5EF4-FFF2-40B4-BE49-F238E27FC236}">
                  <a16:creationId xmlns:a16="http://schemas.microsoft.com/office/drawing/2014/main" id="{6164617C-28D6-C97B-0503-99E140B8EE1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0800000">
              <a:off x="9142857" y="3215403"/>
              <a:ext cx="2287242" cy="4652405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B395250-3679-1B0F-73CD-47F471336D68}"/>
              </a:ext>
            </a:extLst>
          </p:cNvPr>
          <p:cNvSpPr txBox="1"/>
          <p:nvPr/>
        </p:nvSpPr>
        <p:spPr>
          <a:xfrm>
            <a:off x="11015021" y="5199173"/>
            <a:ext cx="56727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rgbClr val="90002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03. </a:t>
            </a:r>
            <a:r>
              <a:rPr lang="en-US" altLang="ko-KR" sz="4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Experiments</a:t>
            </a:r>
            <a:endParaRPr lang="ko-KR" altLang="en-US" sz="4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71502624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C68B0EF-BBC9-4D1C-B687-430EC00F6F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>
            <a:extLst>
              <a:ext uri="{FF2B5EF4-FFF2-40B4-BE49-F238E27FC236}">
                <a16:creationId xmlns:a16="http://schemas.microsoft.com/office/drawing/2014/main" id="{90902656-755E-00BE-3F14-FA252F5A1596}"/>
              </a:ext>
            </a:extLst>
          </p:cNvPr>
          <p:cNvGrpSpPr/>
          <p:nvPr/>
        </p:nvGrpSpPr>
        <p:grpSpPr>
          <a:xfrm>
            <a:off x="528782" y="7444849"/>
            <a:ext cx="1765875" cy="2840866"/>
            <a:chOff x="528782" y="7444849"/>
            <a:chExt cx="1765875" cy="2840866"/>
          </a:xfrm>
        </p:grpSpPr>
        <p:pic>
          <p:nvPicPr>
            <p:cNvPr id="3" name="Object 2">
              <a:extLst>
                <a:ext uri="{FF2B5EF4-FFF2-40B4-BE49-F238E27FC236}">
                  <a16:creationId xmlns:a16="http://schemas.microsoft.com/office/drawing/2014/main" id="{E8FBA57A-C665-BC0B-A276-7263BF8771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528782" y="7444849"/>
              <a:ext cx="1765875" cy="2840866"/>
            </a:xfrm>
            <a:prstGeom prst="rect">
              <a:avLst/>
            </a:prstGeom>
          </p:spPr>
        </p:pic>
      </p:grpSp>
      <p:grpSp>
        <p:nvGrpSpPr>
          <p:cNvPr id="1002" name="그룹 1002">
            <a:extLst>
              <a:ext uri="{FF2B5EF4-FFF2-40B4-BE49-F238E27FC236}">
                <a16:creationId xmlns:a16="http://schemas.microsoft.com/office/drawing/2014/main" id="{D8C5ADBC-7178-1838-5E47-A7E7933F9577}"/>
              </a:ext>
            </a:extLst>
          </p:cNvPr>
          <p:cNvGrpSpPr/>
          <p:nvPr/>
        </p:nvGrpSpPr>
        <p:grpSpPr>
          <a:xfrm>
            <a:off x="14537148" y="582695"/>
            <a:ext cx="4030363" cy="2876390"/>
            <a:chOff x="14537148" y="582695"/>
            <a:chExt cx="4030363" cy="2876390"/>
          </a:xfrm>
        </p:grpSpPr>
        <p:pic>
          <p:nvPicPr>
            <p:cNvPr id="6" name="Object 5">
              <a:extLst>
                <a:ext uri="{FF2B5EF4-FFF2-40B4-BE49-F238E27FC236}">
                  <a16:creationId xmlns:a16="http://schemas.microsoft.com/office/drawing/2014/main" id="{F29CD995-1792-905D-AC4C-DFF94300226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660000">
              <a:off x="14537148" y="582695"/>
              <a:ext cx="4030363" cy="2876390"/>
            </a:xfrm>
            <a:prstGeom prst="rect">
              <a:avLst/>
            </a:prstGeom>
          </p:spPr>
        </p:pic>
      </p:grpSp>
      <p:grpSp>
        <p:nvGrpSpPr>
          <p:cNvPr id="1003" name="그룹 1003">
            <a:extLst>
              <a:ext uri="{FF2B5EF4-FFF2-40B4-BE49-F238E27FC236}">
                <a16:creationId xmlns:a16="http://schemas.microsoft.com/office/drawing/2014/main" id="{65DD4883-69A6-C0BB-A44C-9A1860BD86DC}"/>
              </a:ext>
            </a:extLst>
          </p:cNvPr>
          <p:cNvGrpSpPr/>
          <p:nvPr/>
        </p:nvGrpSpPr>
        <p:grpSpPr>
          <a:xfrm>
            <a:off x="14485502" y="2371695"/>
            <a:ext cx="262657" cy="262657"/>
            <a:chOff x="14485502" y="2371695"/>
            <a:chExt cx="262657" cy="262657"/>
          </a:xfrm>
        </p:grpSpPr>
        <p:pic>
          <p:nvPicPr>
            <p:cNvPr id="9" name="Object 8">
              <a:extLst>
                <a:ext uri="{FF2B5EF4-FFF2-40B4-BE49-F238E27FC236}">
                  <a16:creationId xmlns:a16="http://schemas.microsoft.com/office/drawing/2014/main" id="{888825CC-7267-6BCD-AD92-0F033747C57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600000">
              <a:off x="14485502" y="2371695"/>
              <a:ext cx="262657" cy="262657"/>
            </a:xfrm>
            <a:prstGeom prst="rect">
              <a:avLst/>
            </a:prstGeom>
          </p:spPr>
        </p:pic>
      </p:grpSp>
      <p:grpSp>
        <p:nvGrpSpPr>
          <p:cNvPr id="1004" name="그룹 1004">
            <a:extLst>
              <a:ext uri="{FF2B5EF4-FFF2-40B4-BE49-F238E27FC236}">
                <a16:creationId xmlns:a16="http://schemas.microsoft.com/office/drawing/2014/main" id="{1216EB41-1F24-F8E9-AE14-72220109C5AA}"/>
              </a:ext>
            </a:extLst>
          </p:cNvPr>
          <p:cNvGrpSpPr/>
          <p:nvPr/>
        </p:nvGrpSpPr>
        <p:grpSpPr>
          <a:xfrm>
            <a:off x="14475867" y="1029148"/>
            <a:ext cx="4406765" cy="2132181"/>
            <a:chOff x="14475867" y="1029148"/>
            <a:chExt cx="4406765" cy="2132181"/>
          </a:xfrm>
        </p:grpSpPr>
        <p:pic>
          <p:nvPicPr>
            <p:cNvPr id="12" name="Object 11">
              <a:extLst>
                <a:ext uri="{FF2B5EF4-FFF2-40B4-BE49-F238E27FC236}">
                  <a16:creationId xmlns:a16="http://schemas.microsoft.com/office/drawing/2014/main" id="{7292547C-FDA0-7679-318C-0F469B4A1E6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2820000">
              <a:off x="14475867" y="1029148"/>
              <a:ext cx="4406765" cy="2132181"/>
            </a:xfrm>
            <a:prstGeom prst="rect">
              <a:avLst/>
            </a:prstGeom>
          </p:spPr>
        </p:pic>
      </p:grpSp>
      <p:grpSp>
        <p:nvGrpSpPr>
          <p:cNvPr id="1005" name="그룹 1005">
            <a:extLst>
              <a:ext uri="{FF2B5EF4-FFF2-40B4-BE49-F238E27FC236}">
                <a16:creationId xmlns:a16="http://schemas.microsoft.com/office/drawing/2014/main" id="{6B07DD96-B284-AB18-4FBD-F444943A9AD2}"/>
              </a:ext>
            </a:extLst>
          </p:cNvPr>
          <p:cNvGrpSpPr/>
          <p:nvPr/>
        </p:nvGrpSpPr>
        <p:grpSpPr>
          <a:xfrm>
            <a:off x="16831078" y="824104"/>
            <a:ext cx="262657" cy="262657"/>
            <a:chOff x="16831078" y="824104"/>
            <a:chExt cx="262657" cy="262657"/>
          </a:xfrm>
        </p:grpSpPr>
        <p:pic>
          <p:nvPicPr>
            <p:cNvPr id="15" name="Object 14">
              <a:extLst>
                <a:ext uri="{FF2B5EF4-FFF2-40B4-BE49-F238E27FC236}">
                  <a16:creationId xmlns:a16="http://schemas.microsoft.com/office/drawing/2014/main" id="{A85F7DFF-7AE7-9A28-0206-344FBEC703E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600000">
              <a:off x="16831078" y="824104"/>
              <a:ext cx="262657" cy="262657"/>
            </a:xfrm>
            <a:prstGeom prst="rect">
              <a:avLst/>
            </a:prstGeom>
          </p:spPr>
        </p:pic>
      </p:grpSp>
      <p:pic>
        <p:nvPicPr>
          <p:cNvPr id="17" name="Object 16">
            <a:extLst>
              <a:ext uri="{FF2B5EF4-FFF2-40B4-BE49-F238E27FC236}">
                <a16:creationId xmlns:a16="http://schemas.microsoft.com/office/drawing/2014/main" id="{8424CFB7-7275-FA40-3C0C-C78FFE3E969E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1372328" y="3208415"/>
            <a:ext cx="18185631" cy="1231783"/>
          </a:xfrm>
          <a:prstGeom prst="rect">
            <a:avLst/>
          </a:prstGeom>
        </p:spPr>
      </p:pic>
      <p:grpSp>
        <p:nvGrpSpPr>
          <p:cNvPr id="1006" name="그룹 1006">
            <a:extLst>
              <a:ext uri="{FF2B5EF4-FFF2-40B4-BE49-F238E27FC236}">
                <a16:creationId xmlns:a16="http://schemas.microsoft.com/office/drawing/2014/main" id="{9051E722-6945-FD42-0DB5-B73589DD6900}"/>
              </a:ext>
            </a:extLst>
          </p:cNvPr>
          <p:cNvGrpSpPr/>
          <p:nvPr/>
        </p:nvGrpSpPr>
        <p:grpSpPr>
          <a:xfrm>
            <a:off x="1514449" y="2314285"/>
            <a:ext cx="15256817" cy="7972715"/>
            <a:chOff x="1514449" y="2314286"/>
            <a:chExt cx="15256817" cy="7923244"/>
          </a:xfrm>
        </p:grpSpPr>
        <p:pic>
          <p:nvPicPr>
            <p:cNvPr id="19" name="Object 18">
              <a:extLst>
                <a:ext uri="{FF2B5EF4-FFF2-40B4-BE49-F238E27FC236}">
                  <a16:creationId xmlns:a16="http://schemas.microsoft.com/office/drawing/2014/main" id="{BCA91EDD-3A3D-4D0F-ECA0-8EB0B8BBE6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print"/>
            <a:srcRect b="3405"/>
            <a:stretch/>
          </p:blipFill>
          <p:spPr>
            <a:xfrm>
              <a:off x="1514449" y="2314286"/>
              <a:ext cx="15256817" cy="7923244"/>
            </a:xfrm>
            <a:prstGeom prst="rect">
              <a:avLst/>
            </a:prstGeom>
          </p:spPr>
        </p:pic>
      </p:grpSp>
      <p:grpSp>
        <p:nvGrpSpPr>
          <p:cNvPr id="1007" name="그룹 1007">
            <a:extLst>
              <a:ext uri="{FF2B5EF4-FFF2-40B4-BE49-F238E27FC236}">
                <a16:creationId xmlns:a16="http://schemas.microsoft.com/office/drawing/2014/main" id="{2EEABE80-8DB1-1ED4-4273-5A2BEEDD176D}"/>
              </a:ext>
            </a:extLst>
          </p:cNvPr>
          <p:cNvGrpSpPr/>
          <p:nvPr/>
        </p:nvGrpSpPr>
        <p:grpSpPr>
          <a:xfrm>
            <a:off x="1500054" y="1997656"/>
            <a:ext cx="12469675" cy="30915"/>
            <a:chOff x="1500054" y="1997656"/>
            <a:chExt cx="12469675" cy="30915"/>
          </a:xfrm>
        </p:grpSpPr>
        <p:pic>
          <p:nvPicPr>
            <p:cNvPr id="22" name="Object 21">
              <a:extLst>
                <a:ext uri="{FF2B5EF4-FFF2-40B4-BE49-F238E27FC236}">
                  <a16:creationId xmlns:a16="http://schemas.microsoft.com/office/drawing/2014/main" id="{52F29511-89DB-DA44-A84A-02B01419CC6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00054" y="1997656"/>
              <a:ext cx="12469675" cy="30915"/>
            </a:xfrm>
            <a:prstGeom prst="rect">
              <a:avLst/>
            </a:prstGeom>
          </p:spPr>
        </p:pic>
      </p:grpSp>
      <p:grpSp>
        <p:nvGrpSpPr>
          <p:cNvPr id="1008" name="그룹 1008">
            <a:extLst>
              <a:ext uri="{FF2B5EF4-FFF2-40B4-BE49-F238E27FC236}">
                <a16:creationId xmlns:a16="http://schemas.microsoft.com/office/drawing/2014/main" id="{30813CF2-8AE0-47DD-253A-7BF144A0990F}"/>
              </a:ext>
            </a:extLst>
          </p:cNvPr>
          <p:cNvGrpSpPr/>
          <p:nvPr/>
        </p:nvGrpSpPr>
        <p:grpSpPr>
          <a:xfrm>
            <a:off x="13834319" y="1940780"/>
            <a:ext cx="135410" cy="135410"/>
            <a:chOff x="13834319" y="1940780"/>
            <a:chExt cx="135410" cy="135410"/>
          </a:xfrm>
        </p:grpSpPr>
        <p:pic>
          <p:nvPicPr>
            <p:cNvPr id="25" name="Object 24">
              <a:extLst>
                <a:ext uri="{FF2B5EF4-FFF2-40B4-BE49-F238E27FC236}">
                  <a16:creationId xmlns:a16="http://schemas.microsoft.com/office/drawing/2014/main" id="{50D4D36C-AD18-53C2-12A7-60267F6803C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834319" y="1940780"/>
              <a:ext cx="135410" cy="135410"/>
            </a:xfrm>
            <a:prstGeom prst="rect">
              <a:avLst/>
            </a:prstGeom>
          </p:spPr>
        </p:pic>
      </p:grpSp>
      <p:pic>
        <p:nvPicPr>
          <p:cNvPr id="31" name="Object 30">
            <a:extLst>
              <a:ext uri="{FF2B5EF4-FFF2-40B4-BE49-F238E27FC236}">
                <a16:creationId xmlns:a16="http://schemas.microsoft.com/office/drawing/2014/main" id="{E37A2E56-652F-1E0F-AAB8-638D4DC7CB4A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/>
          <a:srcRect b="74252"/>
          <a:stretch/>
        </p:blipFill>
        <p:spPr>
          <a:xfrm>
            <a:off x="0" y="7030029"/>
            <a:ext cx="18285714" cy="3255686"/>
          </a:xfrm>
          <a:prstGeom prst="rect">
            <a:avLst/>
          </a:prstGeom>
        </p:spPr>
      </p:pic>
      <p:grpSp>
        <p:nvGrpSpPr>
          <p:cNvPr id="1010" name="그룹 1010">
            <a:extLst>
              <a:ext uri="{FF2B5EF4-FFF2-40B4-BE49-F238E27FC236}">
                <a16:creationId xmlns:a16="http://schemas.microsoft.com/office/drawing/2014/main" id="{E141A34A-075E-2DBC-84AA-43885463C837}"/>
              </a:ext>
            </a:extLst>
          </p:cNvPr>
          <p:cNvGrpSpPr/>
          <p:nvPr/>
        </p:nvGrpSpPr>
        <p:grpSpPr>
          <a:xfrm>
            <a:off x="16097293" y="306072"/>
            <a:ext cx="1988992" cy="662583"/>
            <a:chOff x="16097293" y="306072"/>
            <a:chExt cx="1988992" cy="662583"/>
          </a:xfrm>
        </p:grpSpPr>
        <p:pic>
          <p:nvPicPr>
            <p:cNvPr id="34" name="Object 33">
              <a:extLst>
                <a:ext uri="{FF2B5EF4-FFF2-40B4-BE49-F238E27FC236}">
                  <a16:creationId xmlns:a16="http://schemas.microsoft.com/office/drawing/2014/main" id="{2579B657-A95D-CDB0-A22E-B646D769B7D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6097293" y="306072"/>
              <a:ext cx="1988992" cy="662583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E604DD4-B62D-BBE2-B17E-EB0A13242D89}"/>
              </a:ext>
            </a:extLst>
          </p:cNvPr>
          <p:cNvSpPr txBox="1"/>
          <p:nvPr/>
        </p:nvSpPr>
        <p:spPr>
          <a:xfrm>
            <a:off x="1411719" y="1166659"/>
            <a:ext cx="76245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rgbClr val="90002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03. </a:t>
            </a:r>
            <a:r>
              <a:rPr lang="en-US" altLang="ko-KR" sz="4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Experiments</a:t>
            </a:r>
            <a:endParaRPr lang="ko-KR" altLang="en-US" sz="4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5" name="그룹 1006">
            <a:extLst>
              <a:ext uri="{FF2B5EF4-FFF2-40B4-BE49-F238E27FC236}">
                <a16:creationId xmlns:a16="http://schemas.microsoft.com/office/drawing/2014/main" id="{B1E56970-6532-BAD8-FAE4-BA5429B5CCAE}"/>
              </a:ext>
            </a:extLst>
          </p:cNvPr>
          <p:cNvGrpSpPr/>
          <p:nvPr/>
        </p:nvGrpSpPr>
        <p:grpSpPr>
          <a:xfrm>
            <a:off x="1500054" y="1992107"/>
            <a:ext cx="4277889" cy="192857"/>
            <a:chOff x="1202333" y="6196480"/>
            <a:chExt cx="4277889" cy="192857"/>
          </a:xfrm>
        </p:grpSpPr>
        <p:pic>
          <p:nvPicPr>
            <p:cNvPr id="7" name="Object 18">
              <a:extLst>
                <a:ext uri="{FF2B5EF4-FFF2-40B4-BE49-F238E27FC236}">
                  <a16:creationId xmlns:a16="http://schemas.microsoft.com/office/drawing/2014/main" id="{57612932-0E64-1C32-CC2A-29A9F03699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02333" y="6196480"/>
              <a:ext cx="4277889" cy="192857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2173A09F-918F-011D-130B-0F4C72AB60BC}"/>
              </a:ext>
            </a:extLst>
          </p:cNvPr>
          <p:cNvSpPr txBox="1"/>
          <p:nvPr/>
        </p:nvSpPr>
        <p:spPr>
          <a:xfrm>
            <a:off x="2269257" y="2670310"/>
            <a:ext cx="12801600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3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생성 결과</a:t>
            </a:r>
          </a:p>
        </p:txBody>
      </p:sp>
    </p:spTree>
    <p:extLst>
      <p:ext uri="{BB962C8B-B14F-4D97-AF65-F5344CB8AC3E}">
        <p14:creationId xmlns:p14="http://schemas.microsoft.com/office/powerpoint/2010/main" val="2178653356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2950F4-2B1B-D9B9-B0EC-8805530EB1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Object 17">
            <a:extLst>
              <a:ext uri="{FF2B5EF4-FFF2-40B4-BE49-F238E27FC236}">
                <a16:creationId xmlns:a16="http://schemas.microsoft.com/office/drawing/2014/main" id="{EF27AFBE-891A-C181-EA52-47120C908EE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 cstate="print"/>
          <a:srcRect b="74252"/>
          <a:stretch/>
        </p:blipFill>
        <p:spPr>
          <a:xfrm>
            <a:off x="0" y="7030029"/>
            <a:ext cx="18285714" cy="3255686"/>
          </a:xfrm>
          <a:prstGeom prst="rect">
            <a:avLst/>
          </a:prstGeom>
        </p:spPr>
      </p:pic>
      <p:grpSp>
        <p:nvGrpSpPr>
          <p:cNvPr id="1001" name="그룹 1001">
            <a:extLst>
              <a:ext uri="{FF2B5EF4-FFF2-40B4-BE49-F238E27FC236}">
                <a16:creationId xmlns:a16="http://schemas.microsoft.com/office/drawing/2014/main" id="{A6AAF90B-71A9-08CC-563B-EC2D45DAAC8A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-5088882" y="-5222382"/>
            <a:ext cx="20355525" cy="20892799"/>
            <a:chOff x="-5088882" y="-5249920"/>
            <a:chExt cx="20355525" cy="20999675"/>
          </a:xfrm>
        </p:grpSpPr>
        <p:pic>
          <p:nvPicPr>
            <p:cNvPr id="3" name="Object 2">
              <a:extLst>
                <a:ext uri="{FF2B5EF4-FFF2-40B4-BE49-F238E27FC236}">
                  <a16:creationId xmlns:a16="http://schemas.microsoft.com/office/drawing/2014/main" id="{9209F3A8-C49D-A163-49CD-DE2E6C535EED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-5410957" y="-4927845"/>
              <a:ext cx="20999675" cy="20355525"/>
            </a:xfrm>
            <a:prstGeom prst="rect">
              <a:avLst/>
            </a:prstGeom>
          </p:spPr>
        </p:pic>
        <p:pic>
          <p:nvPicPr>
            <p:cNvPr id="4" name="Object 3">
              <a:extLst>
                <a:ext uri="{FF2B5EF4-FFF2-40B4-BE49-F238E27FC236}">
                  <a16:creationId xmlns:a16="http://schemas.microsoft.com/office/drawing/2014/main" id="{52962476-85E9-9CB4-6845-C5B227102C3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-161037" y="161037"/>
              <a:ext cx="10499837" cy="10177762"/>
            </a:xfrm>
            <a:prstGeom prst="rect">
              <a:avLst/>
            </a:prstGeom>
          </p:spPr>
        </p:pic>
      </p:grpSp>
      <p:grpSp>
        <p:nvGrpSpPr>
          <p:cNvPr id="1002" name="그룹 1002">
            <a:extLst>
              <a:ext uri="{FF2B5EF4-FFF2-40B4-BE49-F238E27FC236}">
                <a16:creationId xmlns:a16="http://schemas.microsoft.com/office/drawing/2014/main" id="{32F226D8-BA04-F890-3CF8-9FB3167C9E64}"/>
              </a:ext>
            </a:extLst>
          </p:cNvPr>
          <p:cNvGrpSpPr/>
          <p:nvPr/>
        </p:nvGrpSpPr>
        <p:grpSpPr>
          <a:xfrm>
            <a:off x="16097293" y="306072"/>
            <a:ext cx="1988992" cy="662583"/>
            <a:chOff x="16097293" y="306072"/>
            <a:chExt cx="1988992" cy="662583"/>
          </a:xfrm>
        </p:grpSpPr>
        <p:pic>
          <p:nvPicPr>
            <p:cNvPr id="8" name="Object 7">
              <a:extLst>
                <a:ext uri="{FF2B5EF4-FFF2-40B4-BE49-F238E27FC236}">
                  <a16:creationId xmlns:a16="http://schemas.microsoft.com/office/drawing/2014/main" id="{9AB7CF56-E889-F6BE-5489-98BFE6ADB3B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097293" y="306072"/>
              <a:ext cx="1988992" cy="662583"/>
            </a:xfrm>
            <a:prstGeom prst="rect">
              <a:avLst/>
            </a:prstGeom>
          </p:spPr>
        </p:pic>
      </p:grpSp>
      <p:grpSp>
        <p:nvGrpSpPr>
          <p:cNvPr id="1003" name="그룹 1003">
            <a:extLst>
              <a:ext uri="{FF2B5EF4-FFF2-40B4-BE49-F238E27FC236}">
                <a16:creationId xmlns:a16="http://schemas.microsoft.com/office/drawing/2014/main" id="{8350651C-32C9-E89E-5EC7-FA0F08E67A8C}"/>
              </a:ext>
            </a:extLst>
          </p:cNvPr>
          <p:cNvGrpSpPr/>
          <p:nvPr/>
        </p:nvGrpSpPr>
        <p:grpSpPr>
          <a:xfrm>
            <a:off x="16097293" y="306072"/>
            <a:ext cx="1988992" cy="662583"/>
            <a:chOff x="16097293" y="306072"/>
            <a:chExt cx="1988992" cy="662583"/>
          </a:xfrm>
        </p:grpSpPr>
        <p:pic>
          <p:nvPicPr>
            <p:cNvPr id="11" name="Object 10">
              <a:extLst>
                <a:ext uri="{FF2B5EF4-FFF2-40B4-BE49-F238E27FC236}">
                  <a16:creationId xmlns:a16="http://schemas.microsoft.com/office/drawing/2014/main" id="{8295CDC6-E13B-9CE9-5F36-EE56DAA4EDE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097293" y="306072"/>
              <a:ext cx="1988992" cy="662583"/>
            </a:xfrm>
            <a:prstGeom prst="rect">
              <a:avLst/>
            </a:prstGeom>
          </p:spPr>
        </p:pic>
      </p:grpSp>
      <p:grpSp>
        <p:nvGrpSpPr>
          <p:cNvPr id="1004" name="그룹 1004">
            <a:extLst>
              <a:ext uri="{FF2B5EF4-FFF2-40B4-BE49-F238E27FC236}">
                <a16:creationId xmlns:a16="http://schemas.microsoft.com/office/drawing/2014/main" id="{6E740FBE-F89F-FA12-D1E7-854F70ACEAFB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1364" y="2749278"/>
            <a:ext cx="11094695" cy="7536437"/>
            <a:chOff x="51364" y="2749278"/>
            <a:chExt cx="11094695" cy="7536437"/>
          </a:xfrm>
        </p:grpSpPr>
        <p:pic>
          <p:nvPicPr>
            <p:cNvPr id="14" name="Object 13">
              <a:extLst>
                <a:ext uri="{FF2B5EF4-FFF2-40B4-BE49-F238E27FC236}">
                  <a16:creationId xmlns:a16="http://schemas.microsoft.com/office/drawing/2014/main" id="{59E58695-4327-81FB-1718-15B23E88C30B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1364" y="2749278"/>
              <a:ext cx="11094695" cy="7536437"/>
            </a:xfrm>
            <a:prstGeom prst="rect">
              <a:avLst/>
            </a:prstGeom>
          </p:spPr>
        </p:pic>
      </p:grpSp>
      <p:grpSp>
        <p:nvGrpSpPr>
          <p:cNvPr id="1006" name="그룹 1006">
            <a:extLst>
              <a:ext uri="{FF2B5EF4-FFF2-40B4-BE49-F238E27FC236}">
                <a16:creationId xmlns:a16="http://schemas.microsoft.com/office/drawing/2014/main" id="{AB704EAE-35FC-5B49-F8B9-D332A7C15D29}"/>
              </a:ext>
            </a:extLst>
          </p:cNvPr>
          <p:cNvGrpSpPr/>
          <p:nvPr/>
        </p:nvGrpSpPr>
        <p:grpSpPr>
          <a:xfrm>
            <a:off x="9142857" y="3215403"/>
            <a:ext cx="2287242" cy="4652405"/>
            <a:chOff x="9142857" y="3215403"/>
            <a:chExt cx="2287242" cy="4652405"/>
          </a:xfrm>
        </p:grpSpPr>
        <p:pic>
          <p:nvPicPr>
            <p:cNvPr id="21" name="Object 20">
              <a:extLst>
                <a:ext uri="{FF2B5EF4-FFF2-40B4-BE49-F238E27FC236}">
                  <a16:creationId xmlns:a16="http://schemas.microsoft.com/office/drawing/2014/main" id="{6164617C-28D6-C97B-0503-99E140B8EE1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0800000">
              <a:off x="9142857" y="3215403"/>
              <a:ext cx="2287242" cy="4652405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B395250-3679-1B0F-73CD-47F471336D68}"/>
              </a:ext>
            </a:extLst>
          </p:cNvPr>
          <p:cNvSpPr txBox="1"/>
          <p:nvPr/>
        </p:nvSpPr>
        <p:spPr>
          <a:xfrm>
            <a:off x="11015021" y="5199173"/>
            <a:ext cx="56727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rgbClr val="90002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04. </a:t>
            </a:r>
            <a:r>
              <a:rPr lang="en-US" altLang="ko-KR" sz="4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Conclusions</a:t>
            </a:r>
            <a:endParaRPr lang="ko-KR" altLang="en-US" sz="4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57627947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68B0EF-BBC9-4D1C-B687-430EC00F6F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>
            <a:extLst>
              <a:ext uri="{FF2B5EF4-FFF2-40B4-BE49-F238E27FC236}">
                <a16:creationId xmlns:a16="http://schemas.microsoft.com/office/drawing/2014/main" id="{90902656-755E-00BE-3F14-FA252F5A1596}"/>
              </a:ext>
            </a:extLst>
          </p:cNvPr>
          <p:cNvGrpSpPr/>
          <p:nvPr/>
        </p:nvGrpSpPr>
        <p:grpSpPr>
          <a:xfrm>
            <a:off x="528782" y="7444849"/>
            <a:ext cx="1765875" cy="2840866"/>
            <a:chOff x="528782" y="7444849"/>
            <a:chExt cx="1765875" cy="2840866"/>
          </a:xfrm>
        </p:grpSpPr>
        <p:pic>
          <p:nvPicPr>
            <p:cNvPr id="3" name="Object 2">
              <a:extLst>
                <a:ext uri="{FF2B5EF4-FFF2-40B4-BE49-F238E27FC236}">
                  <a16:creationId xmlns:a16="http://schemas.microsoft.com/office/drawing/2014/main" id="{E8FBA57A-C665-BC0B-A276-7263BF8771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528782" y="7444849"/>
              <a:ext cx="1765875" cy="2840866"/>
            </a:xfrm>
            <a:prstGeom prst="rect">
              <a:avLst/>
            </a:prstGeom>
          </p:spPr>
        </p:pic>
      </p:grpSp>
      <p:grpSp>
        <p:nvGrpSpPr>
          <p:cNvPr id="1002" name="그룹 1002">
            <a:extLst>
              <a:ext uri="{FF2B5EF4-FFF2-40B4-BE49-F238E27FC236}">
                <a16:creationId xmlns:a16="http://schemas.microsoft.com/office/drawing/2014/main" id="{D8C5ADBC-7178-1838-5E47-A7E7933F9577}"/>
              </a:ext>
            </a:extLst>
          </p:cNvPr>
          <p:cNvGrpSpPr/>
          <p:nvPr/>
        </p:nvGrpSpPr>
        <p:grpSpPr>
          <a:xfrm>
            <a:off x="14537148" y="582695"/>
            <a:ext cx="4030363" cy="2876390"/>
            <a:chOff x="14537148" y="582695"/>
            <a:chExt cx="4030363" cy="2876390"/>
          </a:xfrm>
        </p:grpSpPr>
        <p:pic>
          <p:nvPicPr>
            <p:cNvPr id="6" name="Object 5">
              <a:extLst>
                <a:ext uri="{FF2B5EF4-FFF2-40B4-BE49-F238E27FC236}">
                  <a16:creationId xmlns:a16="http://schemas.microsoft.com/office/drawing/2014/main" id="{F29CD995-1792-905D-AC4C-DFF94300226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660000">
              <a:off x="14537148" y="582695"/>
              <a:ext cx="4030363" cy="2876390"/>
            </a:xfrm>
            <a:prstGeom prst="rect">
              <a:avLst/>
            </a:prstGeom>
          </p:spPr>
        </p:pic>
      </p:grpSp>
      <p:grpSp>
        <p:nvGrpSpPr>
          <p:cNvPr id="1003" name="그룹 1003">
            <a:extLst>
              <a:ext uri="{FF2B5EF4-FFF2-40B4-BE49-F238E27FC236}">
                <a16:creationId xmlns:a16="http://schemas.microsoft.com/office/drawing/2014/main" id="{65DD4883-69A6-C0BB-A44C-9A1860BD86DC}"/>
              </a:ext>
            </a:extLst>
          </p:cNvPr>
          <p:cNvGrpSpPr/>
          <p:nvPr/>
        </p:nvGrpSpPr>
        <p:grpSpPr>
          <a:xfrm>
            <a:off x="14485502" y="2371695"/>
            <a:ext cx="262657" cy="262657"/>
            <a:chOff x="14485502" y="2371695"/>
            <a:chExt cx="262657" cy="262657"/>
          </a:xfrm>
        </p:grpSpPr>
        <p:pic>
          <p:nvPicPr>
            <p:cNvPr id="9" name="Object 8">
              <a:extLst>
                <a:ext uri="{FF2B5EF4-FFF2-40B4-BE49-F238E27FC236}">
                  <a16:creationId xmlns:a16="http://schemas.microsoft.com/office/drawing/2014/main" id="{888825CC-7267-6BCD-AD92-0F033747C57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600000">
              <a:off x="14485502" y="2371695"/>
              <a:ext cx="262657" cy="262657"/>
            </a:xfrm>
            <a:prstGeom prst="rect">
              <a:avLst/>
            </a:prstGeom>
          </p:spPr>
        </p:pic>
      </p:grpSp>
      <p:grpSp>
        <p:nvGrpSpPr>
          <p:cNvPr id="1004" name="그룹 1004">
            <a:extLst>
              <a:ext uri="{FF2B5EF4-FFF2-40B4-BE49-F238E27FC236}">
                <a16:creationId xmlns:a16="http://schemas.microsoft.com/office/drawing/2014/main" id="{1216EB41-1F24-F8E9-AE14-72220109C5AA}"/>
              </a:ext>
            </a:extLst>
          </p:cNvPr>
          <p:cNvGrpSpPr/>
          <p:nvPr/>
        </p:nvGrpSpPr>
        <p:grpSpPr>
          <a:xfrm>
            <a:off x="14475867" y="1029148"/>
            <a:ext cx="4406765" cy="2132181"/>
            <a:chOff x="14475867" y="1029148"/>
            <a:chExt cx="4406765" cy="2132181"/>
          </a:xfrm>
        </p:grpSpPr>
        <p:pic>
          <p:nvPicPr>
            <p:cNvPr id="12" name="Object 11">
              <a:extLst>
                <a:ext uri="{FF2B5EF4-FFF2-40B4-BE49-F238E27FC236}">
                  <a16:creationId xmlns:a16="http://schemas.microsoft.com/office/drawing/2014/main" id="{7292547C-FDA0-7679-318C-0F469B4A1E6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2820000">
              <a:off x="14475867" y="1029148"/>
              <a:ext cx="4406765" cy="2132181"/>
            </a:xfrm>
            <a:prstGeom prst="rect">
              <a:avLst/>
            </a:prstGeom>
          </p:spPr>
        </p:pic>
      </p:grpSp>
      <p:grpSp>
        <p:nvGrpSpPr>
          <p:cNvPr id="1005" name="그룹 1005">
            <a:extLst>
              <a:ext uri="{FF2B5EF4-FFF2-40B4-BE49-F238E27FC236}">
                <a16:creationId xmlns:a16="http://schemas.microsoft.com/office/drawing/2014/main" id="{6B07DD96-B284-AB18-4FBD-F444943A9AD2}"/>
              </a:ext>
            </a:extLst>
          </p:cNvPr>
          <p:cNvGrpSpPr/>
          <p:nvPr/>
        </p:nvGrpSpPr>
        <p:grpSpPr>
          <a:xfrm>
            <a:off x="16831078" y="824104"/>
            <a:ext cx="262657" cy="262657"/>
            <a:chOff x="16831078" y="824104"/>
            <a:chExt cx="262657" cy="262657"/>
          </a:xfrm>
        </p:grpSpPr>
        <p:pic>
          <p:nvPicPr>
            <p:cNvPr id="15" name="Object 14">
              <a:extLst>
                <a:ext uri="{FF2B5EF4-FFF2-40B4-BE49-F238E27FC236}">
                  <a16:creationId xmlns:a16="http://schemas.microsoft.com/office/drawing/2014/main" id="{A85F7DFF-7AE7-9A28-0206-344FBEC703E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600000">
              <a:off x="16831078" y="824104"/>
              <a:ext cx="262657" cy="262657"/>
            </a:xfrm>
            <a:prstGeom prst="rect">
              <a:avLst/>
            </a:prstGeom>
          </p:spPr>
        </p:pic>
      </p:grpSp>
      <p:pic>
        <p:nvPicPr>
          <p:cNvPr id="17" name="Object 16">
            <a:extLst>
              <a:ext uri="{FF2B5EF4-FFF2-40B4-BE49-F238E27FC236}">
                <a16:creationId xmlns:a16="http://schemas.microsoft.com/office/drawing/2014/main" id="{8424CFB7-7275-FA40-3C0C-C78FFE3E969E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1372328" y="3208415"/>
            <a:ext cx="18185631" cy="1231783"/>
          </a:xfrm>
          <a:prstGeom prst="rect">
            <a:avLst/>
          </a:prstGeom>
        </p:spPr>
      </p:pic>
      <p:grpSp>
        <p:nvGrpSpPr>
          <p:cNvPr id="1006" name="그룹 1006">
            <a:extLst>
              <a:ext uri="{FF2B5EF4-FFF2-40B4-BE49-F238E27FC236}">
                <a16:creationId xmlns:a16="http://schemas.microsoft.com/office/drawing/2014/main" id="{9051E722-6945-FD42-0DB5-B73589DD6900}"/>
              </a:ext>
            </a:extLst>
          </p:cNvPr>
          <p:cNvGrpSpPr/>
          <p:nvPr/>
        </p:nvGrpSpPr>
        <p:grpSpPr>
          <a:xfrm>
            <a:off x="1514449" y="2314285"/>
            <a:ext cx="15256817" cy="7972715"/>
            <a:chOff x="1514449" y="2314286"/>
            <a:chExt cx="15256817" cy="7923244"/>
          </a:xfrm>
        </p:grpSpPr>
        <p:pic>
          <p:nvPicPr>
            <p:cNvPr id="19" name="Object 18">
              <a:extLst>
                <a:ext uri="{FF2B5EF4-FFF2-40B4-BE49-F238E27FC236}">
                  <a16:creationId xmlns:a16="http://schemas.microsoft.com/office/drawing/2014/main" id="{BCA91EDD-3A3D-4D0F-ECA0-8EB0B8BBE6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print"/>
            <a:srcRect b="3405"/>
            <a:stretch/>
          </p:blipFill>
          <p:spPr>
            <a:xfrm>
              <a:off x="1514449" y="2314286"/>
              <a:ext cx="15256817" cy="7923244"/>
            </a:xfrm>
            <a:prstGeom prst="rect">
              <a:avLst/>
            </a:prstGeom>
          </p:spPr>
        </p:pic>
      </p:grpSp>
      <p:grpSp>
        <p:nvGrpSpPr>
          <p:cNvPr id="1007" name="그룹 1007">
            <a:extLst>
              <a:ext uri="{FF2B5EF4-FFF2-40B4-BE49-F238E27FC236}">
                <a16:creationId xmlns:a16="http://schemas.microsoft.com/office/drawing/2014/main" id="{2EEABE80-8DB1-1ED4-4273-5A2BEEDD176D}"/>
              </a:ext>
            </a:extLst>
          </p:cNvPr>
          <p:cNvGrpSpPr/>
          <p:nvPr/>
        </p:nvGrpSpPr>
        <p:grpSpPr>
          <a:xfrm>
            <a:off x="1500054" y="1997656"/>
            <a:ext cx="12469675" cy="30915"/>
            <a:chOff x="1500054" y="1997656"/>
            <a:chExt cx="12469675" cy="30915"/>
          </a:xfrm>
        </p:grpSpPr>
        <p:pic>
          <p:nvPicPr>
            <p:cNvPr id="22" name="Object 21">
              <a:extLst>
                <a:ext uri="{FF2B5EF4-FFF2-40B4-BE49-F238E27FC236}">
                  <a16:creationId xmlns:a16="http://schemas.microsoft.com/office/drawing/2014/main" id="{52F29511-89DB-DA44-A84A-02B01419CC6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00054" y="1997656"/>
              <a:ext cx="12469675" cy="30915"/>
            </a:xfrm>
            <a:prstGeom prst="rect">
              <a:avLst/>
            </a:prstGeom>
          </p:spPr>
        </p:pic>
      </p:grpSp>
      <p:grpSp>
        <p:nvGrpSpPr>
          <p:cNvPr id="1008" name="그룹 1008">
            <a:extLst>
              <a:ext uri="{FF2B5EF4-FFF2-40B4-BE49-F238E27FC236}">
                <a16:creationId xmlns:a16="http://schemas.microsoft.com/office/drawing/2014/main" id="{30813CF2-8AE0-47DD-253A-7BF144A0990F}"/>
              </a:ext>
            </a:extLst>
          </p:cNvPr>
          <p:cNvGrpSpPr/>
          <p:nvPr/>
        </p:nvGrpSpPr>
        <p:grpSpPr>
          <a:xfrm>
            <a:off x="13834319" y="1940780"/>
            <a:ext cx="135410" cy="135410"/>
            <a:chOff x="13834319" y="1940780"/>
            <a:chExt cx="135410" cy="135410"/>
          </a:xfrm>
        </p:grpSpPr>
        <p:pic>
          <p:nvPicPr>
            <p:cNvPr id="25" name="Object 24">
              <a:extLst>
                <a:ext uri="{FF2B5EF4-FFF2-40B4-BE49-F238E27FC236}">
                  <a16:creationId xmlns:a16="http://schemas.microsoft.com/office/drawing/2014/main" id="{50D4D36C-AD18-53C2-12A7-60267F6803C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834319" y="1940780"/>
              <a:ext cx="135410" cy="135410"/>
            </a:xfrm>
            <a:prstGeom prst="rect">
              <a:avLst/>
            </a:prstGeom>
          </p:spPr>
        </p:pic>
      </p:grpSp>
      <p:pic>
        <p:nvPicPr>
          <p:cNvPr id="31" name="Object 30">
            <a:extLst>
              <a:ext uri="{FF2B5EF4-FFF2-40B4-BE49-F238E27FC236}">
                <a16:creationId xmlns:a16="http://schemas.microsoft.com/office/drawing/2014/main" id="{E37A2E56-652F-1E0F-AAB8-638D4DC7CB4A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/>
          <a:srcRect b="74252"/>
          <a:stretch/>
        </p:blipFill>
        <p:spPr>
          <a:xfrm>
            <a:off x="0" y="7030029"/>
            <a:ext cx="18285714" cy="3255686"/>
          </a:xfrm>
          <a:prstGeom prst="rect">
            <a:avLst/>
          </a:prstGeom>
        </p:spPr>
      </p:pic>
      <p:grpSp>
        <p:nvGrpSpPr>
          <p:cNvPr id="1010" name="그룹 1010">
            <a:extLst>
              <a:ext uri="{FF2B5EF4-FFF2-40B4-BE49-F238E27FC236}">
                <a16:creationId xmlns:a16="http://schemas.microsoft.com/office/drawing/2014/main" id="{E141A34A-075E-2DBC-84AA-43885463C837}"/>
              </a:ext>
            </a:extLst>
          </p:cNvPr>
          <p:cNvGrpSpPr/>
          <p:nvPr/>
        </p:nvGrpSpPr>
        <p:grpSpPr>
          <a:xfrm>
            <a:off x="16097293" y="306072"/>
            <a:ext cx="1988992" cy="662583"/>
            <a:chOff x="16097293" y="306072"/>
            <a:chExt cx="1988992" cy="662583"/>
          </a:xfrm>
        </p:grpSpPr>
        <p:pic>
          <p:nvPicPr>
            <p:cNvPr id="34" name="Object 33">
              <a:extLst>
                <a:ext uri="{FF2B5EF4-FFF2-40B4-BE49-F238E27FC236}">
                  <a16:creationId xmlns:a16="http://schemas.microsoft.com/office/drawing/2014/main" id="{2579B657-A95D-CDB0-A22E-B646D769B7D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6097293" y="306072"/>
              <a:ext cx="1988992" cy="662583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E604DD4-B62D-BBE2-B17E-EB0A13242D89}"/>
              </a:ext>
            </a:extLst>
          </p:cNvPr>
          <p:cNvSpPr txBox="1"/>
          <p:nvPr/>
        </p:nvSpPr>
        <p:spPr>
          <a:xfrm>
            <a:off x="1411719" y="1166659"/>
            <a:ext cx="76245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rgbClr val="90002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04. </a:t>
            </a:r>
            <a:r>
              <a:rPr lang="en-US" altLang="ko-KR" sz="4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Conclusions</a:t>
            </a:r>
            <a:endParaRPr lang="ko-KR" altLang="en-US" sz="4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B54950-E4D4-9676-D450-8C00E35020C5}"/>
              </a:ext>
            </a:extLst>
          </p:cNvPr>
          <p:cNvSpPr txBox="1"/>
          <p:nvPr/>
        </p:nvSpPr>
        <p:spPr>
          <a:xfrm>
            <a:off x="2294657" y="3336563"/>
            <a:ext cx="12801600" cy="2561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800" b="1" u="sng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Q. 3.1</a:t>
            </a:r>
            <a:r>
              <a:rPr lang="ko-KR" altLang="en-US" sz="2800" b="1" u="sng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절 퀴즈</a:t>
            </a:r>
            <a:endParaRPr lang="en-US" altLang="ko-KR" sz="2800" b="1" u="sng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독립 유공자이자 </a:t>
            </a:r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3.1</a:t>
            </a: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운동에 참여한 여성 독립운동가인 이 분의 성함은</a:t>
            </a:r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?)</a:t>
            </a:r>
          </a:p>
          <a:p>
            <a:pPr>
              <a:lnSpc>
                <a:spcPct val="200000"/>
              </a:lnSpc>
            </a:pP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유관순 열사님 </a:t>
            </a:r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3d</a:t>
            </a: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생성 결과 첨부 예정</a:t>
            </a:r>
          </a:p>
        </p:txBody>
      </p:sp>
      <p:grpSp>
        <p:nvGrpSpPr>
          <p:cNvPr id="5" name="그룹 1006">
            <a:extLst>
              <a:ext uri="{FF2B5EF4-FFF2-40B4-BE49-F238E27FC236}">
                <a16:creationId xmlns:a16="http://schemas.microsoft.com/office/drawing/2014/main" id="{B1E56970-6532-BAD8-FAE4-BA5429B5CCAE}"/>
              </a:ext>
            </a:extLst>
          </p:cNvPr>
          <p:cNvGrpSpPr/>
          <p:nvPr/>
        </p:nvGrpSpPr>
        <p:grpSpPr>
          <a:xfrm>
            <a:off x="1500054" y="1992107"/>
            <a:ext cx="4277889" cy="192857"/>
            <a:chOff x="1202333" y="6196480"/>
            <a:chExt cx="4277889" cy="192857"/>
          </a:xfrm>
        </p:grpSpPr>
        <p:pic>
          <p:nvPicPr>
            <p:cNvPr id="7" name="Object 18">
              <a:extLst>
                <a:ext uri="{FF2B5EF4-FFF2-40B4-BE49-F238E27FC236}">
                  <a16:creationId xmlns:a16="http://schemas.microsoft.com/office/drawing/2014/main" id="{57612932-0E64-1C32-CC2A-29A9F03699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02333" y="6196480"/>
              <a:ext cx="4277889" cy="1928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84006663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>
            <a:grpSpLocks noGrp="1" noUngrp="1" noRot="1" noMove="1" noResize="1"/>
          </p:cNvGrpSpPr>
          <p:nvPr/>
        </p:nvGrpSpPr>
        <p:grpSpPr>
          <a:xfrm>
            <a:off x="-1374740" y="6528848"/>
            <a:ext cx="6736904" cy="4576264"/>
            <a:chOff x="-1374740" y="6528848"/>
            <a:chExt cx="6736904" cy="4576264"/>
          </a:xfrm>
        </p:grpSpPr>
        <p:pic>
          <p:nvPicPr>
            <p:cNvPr id="3" name="Object 2"/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374740" y="6528848"/>
              <a:ext cx="6736904" cy="4576264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 rotWithShape="1">
          <a:blip r:embed="rId3" cstate="print"/>
          <a:srcRect t="1" r="16333" b="42110"/>
          <a:stretch/>
        </p:blipFill>
        <p:spPr>
          <a:xfrm rot="19860000">
            <a:off x="8979720" y="5059990"/>
            <a:ext cx="10720043" cy="700760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498732" y="2559765"/>
            <a:ext cx="2908864" cy="5916825"/>
            <a:chOff x="1498732" y="2559765"/>
            <a:chExt cx="2908864" cy="591682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498732" y="2559765"/>
              <a:ext cx="2908864" cy="591682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953164" y="2789709"/>
            <a:ext cx="4817998" cy="5359053"/>
            <a:chOff x="2953164" y="2789709"/>
            <a:chExt cx="4817998" cy="5359053"/>
          </a:xfrm>
        </p:grpSpPr>
        <p:pic>
          <p:nvPicPr>
            <p:cNvPr id="13" name="Object 12"/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953164" y="2789709"/>
              <a:ext cx="4817998" cy="535905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6097293" y="306072"/>
            <a:ext cx="1988992" cy="662583"/>
            <a:chOff x="16097293" y="306072"/>
            <a:chExt cx="1988992" cy="66258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097293" y="306072"/>
              <a:ext cx="1988992" cy="66258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976010" y="-2183551"/>
            <a:ext cx="5941649" cy="10683931"/>
            <a:chOff x="13976010" y="-2183551"/>
            <a:chExt cx="5941649" cy="1068393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 rotWithShape="1">
            <a:blip r:embed="rId7" cstate="print"/>
            <a:srcRect r="16615" b="46638"/>
            <a:stretch/>
          </p:blipFill>
          <p:spPr>
            <a:xfrm rot="14460000">
              <a:off x="11604869" y="187590"/>
              <a:ext cx="10683931" cy="594164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6097293" y="306072"/>
            <a:ext cx="1988992" cy="662583"/>
            <a:chOff x="16097293" y="306072"/>
            <a:chExt cx="1988992" cy="662583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097293" y="306072"/>
              <a:ext cx="1988992" cy="66258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>
            <a:grpSpLocks noGrp="1" noUngrp="1" noRot="1" noMove="1" noResize="1"/>
          </p:cNvGrpSpPr>
          <p:nvPr/>
        </p:nvGrpSpPr>
        <p:grpSpPr>
          <a:xfrm>
            <a:off x="7987753" y="0"/>
            <a:ext cx="11094695" cy="7536437"/>
            <a:chOff x="7987753" y="0"/>
            <a:chExt cx="11094695" cy="7536437"/>
          </a:xfrm>
        </p:grpSpPr>
        <p:pic>
          <p:nvPicPr>
            <p:cNvPr id="25" name="Object 24"/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0800000">
              <a:off x="7987753" y="0"/>
              <a:ext cx="11094695" cy="7536437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21FCAC3C-9597-0489-EB16-FEDC8E209878}"/>
              </a:ext>
            </a:extLst>
          </p:cNvPr>
          <p:cNvSpPr txBox="1"/>
          <p:nvPr/>
        </p:nvSpPr>
        <p:spPr>
          <a:xfrm>
            <a:off x="5987005" y="4684405"/>
            <a:ext cx="7772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Thank You</a:t>
            </a:r>
            <a:endParaRPr lang="ko-KR" altLang="en-US" sz="9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3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3" cstate="print"/>
          <a:srcRect b="74243"/>
          <a:stretch/>
        </p:blipFill>
        <p:spPr>
          <a:xfrm>
            <a:off x="0" y="7030029"/>
            <a:ext cx="18285714" cy="3256971"/>
          </a:xfrm>
          <a:prstGeom prst="rect">
            <a:avLst/>
          </a:prstGeom>
        </p:spPr>
      </p:pic>
      <p:grpSp>
        <p:nvGrpSpPr>
          <p:cNvPr id="1002" name="그룹 1002"/>
          <p:cNvGrpSpPr>
            <a:grpSpLocks noGrp="1" noUngrp="1" noRot="1" noMove="1" noResize="1"/>
          </p:cNvGrpSpPr>
          <p:nvPr/>
        </p:nvGrpSpPr>
        <p:grpSpPr>
          <a:xfrm>
            <a:off x="15521791" y="7732714"/>
            <a:ext cx="3139994" cy="3105723"/>
            <a:chOff x="15521791" y="7732714"/>
            <a:chExt cx="3139994" cy="3105723"/>
          </a:xfrm>
        </p:grpSpPr>
        <p:grpSp>
          <p:nvGrpSpPr>
            <p:cNvPr id="1003" name="그룹 1003"/>
            <p:cNvGrpSpPr>
              <a:grpSpLocks noGrp="1" noUngrp="1" noRot="1" noMove="1" noResize="1"/>
            </p:cNvGrpSpPr>
            <p:nvPr/>
          </p:nvGrpSpPr>
          <p:grpSpPr>
            <a:xfrm>
              <a:off x="16664998" y="8806014"/>
              <a:ext cx="151691" cy="151691"/>
              <a:chOff x="16664998" y="8806014"/>
              <a:chExt cx="151691" cy="151691"/>
            </a:xfrm>
          </p:grpSpPr>
          <p:pic>
            <p:nvPicPr>
              <p:cNvPr id="8" name="Object 7"/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14280000">
                <a:off x="16664998" y="8806014"/>
                <a:ext cx="151691" cy="151691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>
              <a:grpSpLocks noGrp="1" noUngrp="1" noRot="1" noMove="1" noResize="1"/>
            </p:cNvGrpSpPr>
            <p:nvPr/>
          </p:nvGrpSpPr>
          <p:grpSpPr>
            <a:xfrm>
              <a:off x="15893429" y="8168994"/>
              <a:ext cx="2391172" cy="2138720"/>
              <a:chOff x="15893429" y="8168994"/>
              <a:chExt cx="2391172" cy="2138720"/>
            </a:xfrm>
          </p:grpSpPr>
          <p:grpSp>
            <p:nvGrpSpPr>
              <p:cNvPr id="1005" name="그룹 1005"/>
              <p:cNvGrpSpPr>
                <a:grpSpLocks noGrp="1" noUngrp="1" noRot="1" noMove="1" noResize="1"/>
              </p:cNvGrpSpPr>
              <p:nvPr/>
            </p:nvGrpSpPr>
            <p:grpSpPr>
              <a:xfrm>
                <a:off x="16008966" y="8759812"/>
                <a:ext cx="2160097" cy="1045147"/>
                <a:chOff x="16008966" y="8759812"/>
                <a:chExt cx="2160097" cy="1045147"/>
              </a:xfrm>
            </p:grpSpPr>
            <p:pic>
              <p:nvPicPr>
                <p:cNvPr id="12" name="Object 11"/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 rot="-12060000">
                  <a:off x="16008966" y="8759812"/>
                  <a:ext cx="2160097" cy="1045147"/>
                </a:xfrm>
                <a:prstGeom prst="rect">
                  <a:avLst/>
                </a:prstGeom>
              </p:spPr>
            </p:pic>
          </p:grpSp>
          <p:grpSp>
            <p:nvGrpSpPr>
              <p:cNvPr id="1006" name="그룹 1006"/>
              <p:cNvGrpSpPr>
                <a:grpSpLocks noGrp="1" noUngrp="1" noRot="1" noMove="1" noResize="1"/>
              </p:cNvGrpSpPr>
              <p:nvPr/>
            </p:nvGrpSpPr>
            <p:grpSpPr>
              <a:xfrm>
                <a:off x="16158314" y="8715781"/>
                <a:ext cx="1975594" cy="1045147"/>
                <a:chOff x="16158314" y="8715781"/>
                <a:chExt cx="1975594" cy="1045147"/>
              </a:xfrm>
            </p:grpSpPr>
            <p:pic>
              <p:nvPicPr>
                <p:cNvPr id="15" name="Object 14"/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 rot="-15540000">
                  <a:off x="16158314" y="8715781"/>
                  <a:ext cx="1975594" cy="1045147"/>
                </a:xfrm>
                <a:prstGeom prst="rect">
                  <a:avLst/>
                </a:prstGeom>
              </p:spPr>
            </p:pic>
          </p:grpSp>
          <p:grpSp>
            <p:nvGrpSpPr>
              <p:cNvPr id="1007" name="그룹 1007"/>
              <p:cNvGrpSpPr>
                <a:grpSpLocks noGrp="1" noUngrp="1" noRot="1" noMove="1" noResize="1"/>
              </p:cNvGrpSpPr>
              <p:nvPr/>
            </p:nvGrpSpPr>
            <p:grpSpPr>
              <a:xfrm>
                <a:off x="17490671" y="9555997"/>
                <a:ext cx="128749" cy="128749"/>
                <a:chOff x="17490671" y="9555997"/>
                <a:chExt cx="128749" cy="128749"/>
              </a:xfrm>
            </p:grpSpPr>
            <p:pic>
              <p:nvPicPr>
                <p:cNvPr id="18" name="Object 17"/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 rot="-14280000">
                  <a:off x="17490671" y="9555997"/>
                  <a:ext cx="128749" cy="128749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08" name="그룹 1008"/>
          <p:cNvGrpSpPr/>
          <p:nvPr/>
        </p:nvGrpSpPr>
        <p:grpSpPr>
          <a:xfrm>
            <a:off x="1106704" y="2195225"/>
            <a:ext cx="4330038" cy="30915"/>
            <a:chOff x="1106704" y="2195225"/>
            <a:chExt cx="4330038" cy="3091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06704" y="2195225"/>
              <a:ext cx="4330038" cy="3091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5379599" y="2144016"/>
            <a:ext cx="135410" cy="135410"/>
            <a:chOff x="5379599" y="2144016"/>
            <a:chExt cx="135410" cy="135410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379599" y="2144016"/>
              <a:ext cx="135410" cy="13541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6097293" y="306072"/>
            <a:ext cx="1988992" cy="662583"/>
            <a:chOff x="16097293" y="306072"/>
            <a:chExt cx="1988992" cy="66258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097293" y="306072"/>
              <a:ext cx="1988992" cy="66258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199102" y="3458675"/>
            <a:ext cx="2639711" cy="2639711"/>
            <a:chOff x="1199102" y="3458675"/>
            <a:chExt cx="2639711" cy="2639711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99102" y="3458675"/>
              <a:ext cx="2639711" cy="2639711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5379599" y="3400519"/>
            <a:ext cx="2639711" cy="2639711"/>
            <a:chOff x="5310536" y="3458675"/>
            <a:chExt cx="2639711" cy="2639711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310536" y="3458675"/>
              <a:ext cx="2639711" cy="2639711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4035965" y="3398375"/>
            <a:ext cx="2639711" cy="2639711"/>
            <a:chOff x="13046382" y="3458675"/>
            <a:chExt cx="2639711" cy="2639711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046382" y="3458675"/>
              <a:ext cx="2639711" cy="2639711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36729BD-3D77-E225-20DA-2F60E385D7A5}"/>
              </a:ext>
            </a:extLst>
          </p:cNvPr>
          <p:cNvSpPr txBox="1"/>
          <p:nvPr/>
        </p:nvSpPr>
        <p:spPr>
          <a:xfrm>
            <a:off x="1089286" y="1352231"/>
            <a:ext cx="47629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rgbClr val="90002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CONTENTS</a:t>
            </a:r>
            <a:endParaRPr lang="ko-KR" altLang="en-US" sz="4800" dirty="0">
              <a:solidFill>
                <a:srgbClr val="90002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0C0622ED-6D34-0D20-75F8-D1298FD2199E}"/>
              </a:ext>
            </a:extLst>
          </p:cNvPr>
          <p:cNvSpPr/>
          <p:nvPr/>
        </p:nvSpPr>
        <p:spPr>
          <a:xfrm>
            <a:off x="1171180" y="3458675"/>
            <a:ext cx="2643912" cy="2624467"/>
          </a:xfrm>
          <a:prstGeom prst="ellipse">
            <a:avLst/>
          </a:prstGeom>
          <a:solidFill>
            <a:srgbClr val="90002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122A5B-341D-DB65-33CD-EE0D14D625DB}"/>
              </a:ext>
            </a:extLst>
          </p:cNvPr>
          <p:cNvSpPr txBox="1"/>
          <p:nvPr/>
        </p:nvSpPr>
        <p:spPr>
          <a:xfrm>
            <a:off x="5299186" y="4088282"/>
            <a:ext cx="194270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600" dirty="0">
                <a:solidFill>
                  <a:srgbClr val="90002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02</a:t>
            </a:r>
            <a:endParaRPr lang="ko-KR" altLang="en-US" sz="9600" dirty="0">
              <a:solidFill>
                <a:srgbClr val="90002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8A2FC8-6214-A15B-4950-A3FEA2E32CBD}"/>
              </a:ext>
            </a:extLst>
          </p:cNvPr>
          <p:cNvSpPr txBox="1"/>
          <p:nvPr/>
        </p:nvSpPr>
        <p:spPr>
          <a:xfrm>
            <a:off x="1008462" y="4146438"/>
            <a:ext cx="194270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6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01</a:t>
            </a:r>
            <a:endParaRPr lang="ko-KR" altLang="en-US" sz="96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F45234DE-47D3-BDA2-1434-FF0789360C79}"/>
              </a:ext>
            </a:extLst>
          </p:cNvPr>
          <p:cNvSpPr/>
          <p:nvPr/>
        </p:nvSpPr>
        <p:spPr>
          <a:xfrm>
            <a:off x="9770125" y="3458675"/>
            <a:ext cx="2643912" cy="2624467"/>
          </a:xfrm>
          <a:prstGeom prst="ellipse">
            <a:avLst/>
          </a:prstGeom>
          <a:solidFill>
            <a:srgbClr val="90002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C1DBE3C-F40E-0A7E-A2D7-17BFA8283696}"/>
              </a:ext>
            </a:extLst>
          </p:cNvPr>
          <p:cNvSpPr txBox="1"/>
          <p:nvPr/>
        </p:nvSpPr>
        <p:spPr>
          <a:xfrm>
            <a:off x="9592869" y="4146438"/>
            <a:ext cx="194270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6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03</a:t>
            </a:r>
            <a:endParaRPr lang="ko-KR" altLang="en-US" sz="96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87F2CFF-FEA4-7449-D40F-F07260B4A0F3}"/>
              </a:ext>
            </a:extLst>
          </p:cNvPr>
          <p:cNvSpPr txBox="1"/>
          <p:nvPr/>
        </p:nvSpPr>
        <p:spPr>
          <a:xfrm>
            <a:off x="13946230" y="4088282"/>
            <a:ext cx="194270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600" dirty="0">
                <a:solidFill>
                  <a:srgbClr val="90002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04</a:t>
            </a:r>
            <a:endParaRPr lang="ko-KR" altLang="en-US" sz="9600" dirty="0">
              <a:solidFill>
                <a:srgbClr val="90002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CF7C828-E8EF-5945-C27B-D8794BDEDC85}"/>
              </a:ext>
            </a:extLst>
          </p:cNvPr>
          <p:cNvSpPr txBox="1"/>
          <p:nvPr/>
        </p:nvSpPr>
        <p:spPr>
          <a:xfrm>
            <a:off x="1201772" y="6706969"/>
            <a:ext cx="33728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90002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Introduction</a:t>
            </a:r>
            <a:endParaRPr lang="ko-KR" altLang="en-US" sz="3600" dirty="0">
              <a:solidFill>
                <a:srgbClr val="90002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17CB5C4-6305-36E0-089F-21A48E068C9C}"/>
              </a:ext>
            </a:extLst>
          </p:cNvPr>
          <p:cNvSpPr txBox="1"/>
          <p:nvPr/>
        </p:nvSpPr>
        <p:spPr>
          <a:xfrm>
            <a:off x="1189634" y="7741503"/>
            <a:ext cx="33728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주제 선정 이유</a:t>
            </a:r>
            <a:endParaRPr lang="en-US" altLang="ko-KR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구현 논문 소개</a:t>
            </a:r>
          </a:p>
        </p:txBody>
      </p:sp>
      <p:grpSp>
        <p:nvGrpSpPr>
          <p:cNvPr id="40" name="그룹 1006">
            <a:extLst>
              <a:ext uri="{FF2B5EF4-FFF2-40B4-BE49-F238E27FC236}">
                <a16:creationId xmlns:a16="http://schemas.microsoft.com/office/drawing/2014/main" id="{9B6FC093-2E50-D3FA-5D58-4246447954E2}"/>
              </a:ext>
            </a:extLst>
          </p:cNvPr>
          <p:cNvGrpSpPr/>
          <p:nvPr/>
        </p:nvGrpSpPr>
        <p:grpSpPr>
          <a:xfrm rot="5400000">
            <a:off x="-166706" y="7822744"/>
            <a:ext cx="2624469" cy="107146"/>
            <a:chOff x="1202333" y="6196480"/>
            <a:chExt cx="4277889" cy="192857"/>
          </a:xfrm>
        </p:grpSpPr>
        <p:pic>
          <p:nvPicPr>
            <p:cNvPr id="42" name="Object 18">
              <a:extLst>
                <a:ext uri="{FF2B5EF4-FFF2-40B4-BE49-F238E27FC236}">
                  <a16:creationId xmlns:a16="http://schemas.microsoft.com/office/drawing/2014/main" id="{6E0D324A-070D-9B8A-8484-15016115BDE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02333" y="6196480"/>
              <a:ext cx="4277889" cy="192857"/>
            </a:xfrm>
            <a:prstGeom prst="rect">
              <a:avLst/>
            </a:prstGeom>
          </p:spPr>
        </p:pic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B9B35AEA-1C8B-31D0-D583-5505F874D9AF}"/>
              </a:ext>
            </a:extLst>
          </p:cNvPr>
          <p:cNvSpPr txBox="1"/>
          <p:nvPr/>
        </p:nvSpPr>
        <p:spPr>
          <a:xfrm>
            <a:off x="5410947" y="6706969"/>
            <a:ext cx="33728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90002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Methodology</a:t>
            </a:r>
            <a:endParaRPr lang="ko-KR" altLang="en-US" sz="3600" dirty="0">
              <a:solidFill>
                <a:srgbClr val="90002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2B2AC48-9C99-83E8-A554-274FA7B04A3C}"/>
              </a:ext>
            </a:extLst>
          </p:cNvPr>
          <p:cNvSpPr txBox="1"/>
          <p:nvPr/>
        </p:nvSpPr>
        <p:spPr>
          <a:xfrm>
            <a:off x="5398809" y="7769379"/>
            <a:ext cx="33728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파이프라인</a:t>
            </a:r>
            <a:endParaRPr lang="en-US" altLang="ko-KR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24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파인튜닝</a:t>
            </a:r>
            <a:endParaRPr lang="en-US" altLang="ko-KR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45" name="그룹 1006">
            <a:extLst>
              <a:ext uri="{FF2B5EF4-FFF2-40B4-BE49-F238E27FC236}">
                <a16:creationId xmlns:a16="http://schemas.microsoft.com/office/drawing/2014/main" id="{00D105ED-9431-4664-1C68-337EF41A54DE}"/>
              </a:ext>
            </a:extLst>
          </p:cNvPr>
          <p:cNvGrpSpPr/>
          <p:nvPr/>
        </p:nvGrpSpPr>
        <p:grpSpPr>
          <a:xfrm rot="5400000">
            <a:off x="4042469" y="7878116"/>
            <a:ext cx="2624469" cy="107146"/>
            <a:chOff x="1202333" y="6196480"/>
            <a:chExt cx="4277889" cy="192857"/>
          </a:xfrm>
        </p:grpSpPr>
        <p:pic>
          <p:nvPicPr>
            <p:cNvPr id="46" name="Object 18">
              <a:extLst>
                <a:ext uri="{FF2B5EF4-FFF2-40B4-BE49-F238E27FC236}">
                  <a16:creationId xmlns:a16="http://schemas.microsoft.com/office/drawing/2014/main" id="{738CB72E-9E6C-50CD-BDE7-C7D3A12F386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02333" y="6196480"/>
              <a:ext cx="4277889" cy="192857"/>
            </a:xfrm>
            <a:prstGeom prst="rect">
              <a:avLst/>
            </a:prstGeom>
          </p:spPr>
        </p:pic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A89B6E6D-8655-BE87-BC47-EE79C146BDB0}"/>
              </a:ext>
            </a:extLst>
          </p:cNvPr>
          <p:cNvSpPr txBox="1"/>
          <p:nvPr/>
        </p:nvSpPr>
        <p:spPr>
          <a:xfrm>
            <a:off x="9968409" y="6706969"/>
            <a:ext cx="33728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90002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Experiments</a:t>
            </a:r>
            <a:endParaRPr lang="ko-KR" altLang="en-US" sz="3600" dirty="0">
              <a:solidFill>
                <a:srgbClr val="90002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C570F75-3461-07DA-B72C-E5135284EA49}"/>
              </a:ext>
            </a:extLst>
          </p:cNvPr>
          <p:cNvSpPr txBox="1"/>
          <p:nvPr/>
        </p:nvSpPr>
        <p:spPr>
          <a:xfrm>
            <a:off x="9956271" y="7784612"/>
            <a:ext cx="33728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생성 결과</a:t>
            </a:r>
          </a:p>
        </p:txBody>
      </p:sp>
      <p:grpSp>
        <p:nvGrpSpPr>
          <p:cNvPr id="49" name="그룹 1006">
            <a:extLst>
              <a:ext uri="{FF2B5EF4-FFF2-40B4-BE49-F238E27FC236}">
                <a16:creationId xmlns:a16="http://schemas.microsoft.com/office/drawing/2014/main" id="{167C332B-AB0A-2D42-11E9-CFDB3E101AF5}"/>
              </a:ext>
            </a:extLst>
          </p:cNvPr>
          <p:cNvGrpSpPr/>
          <p:nvPr/>
        </p:nvGrpSpPr>
        <p:grpSpPr>
          <a:xfrm rot="5400000">
            <a:off x="8599931" y="7893349"/>
            <a:ext cx="2624469" cy="107146"/>
            <a:chOff x="1202333" y="6196480"/>
            <a:chExt cx="4277889" cy="192857"/>
          </a:xfrm>
        </p:grpSpPr>
        <p:pic>
          <p:nvPicPr>
            <p:cNvPr id="50" name="Object 18">
              <a:extLst>
                <a:ext uri="{FF2B5EF4-FFF2-40B4-BE49-F238E27FC236}">
                  <a16:creationId xmlns:a16="http://schemas.microsoft.com/office/drawing/2014/main" id="{772F5EBC-01D5-13C2-8399-7A9D0F35C6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02333" y="6196480"/>
              <a:ext cx="4277889" cy="192857"/>
            </a:xfrm>
            <a:prstGeom prst="rect">
              <a:avLst/>
            </a:prstGeom>
          </p:spPr>
        </p:pic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CECA5901-7BCB-A805-F552-DB1924DB318B}"/>
              </a:ext>
            </a:extLst>
          </p:cNvPr>
          <p:cNvSpPr txBox="1"/>
          <p:nvPr/>
        </p:nvSpPr>
        <p:spPr>
          <a:xfrm>
            <a:off x="14231255" y="6706969"/>
            <a:ext cx="33728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90002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Conclusions</a:t>
            </a:r>
            <a:endParaRPr lang="ko-KR" altLang="en-US" sz="3600" dirty="0">
              <a:solidFill>
                <a:srgbClr val="90002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54" name="그룹 1006">
            <a:extLst>
              <a:ext uri="{FF2B5EF4-FFF2-40B4-BE49-F238E27FC236}">
                <a16:creationId xmlns:a16="http://schemas.microsoft.com/office/drawing/2014/main" id="{05937932-E618-0D78-0F69-626944C0D31F}"/>
              </a:ext>
            </a:extLst>
          </p:cNvPr>
          <p:cNvGrpSpPr/>
          <p:nvPr/>
        </p:nvGrpSpPr>
        <p:grpSpPr>
          <a:xfrm rot="5400000">
            <a:off x="12862777" y="7949495"/>
            <a:ext cx="2624469" cy="107146"/>
            <a:chOff x="1202333" y="6196480"/>
            <a:chExt cx="4277889" cy="192857"/>
          </a:xfrm>
        </p:grpSpPr>
        <p:pic>
          <p:nvPicPr>
            <p:cNvPr id="55" name="Object 18">
              <a:extLst>
                <a:ext uri="{FF2B5EF4-FFF2-40B4-BE49-F238E27FC236}">
                  <a16:creationId xmlns:a16="http://schemas.microsoft.com/office/drawing/2014/main" id="{F22E7EE2-2295-4BDD-287E-F05277FCF97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02333" y="6196480"/>
              <a:ext cx="4277889" cy="192857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1791CA-E7AD-810C-E7CE-568CCF7F684F}"/>
              </a:ext>
            </a:extLst>
          </p:cNvPr>
          <p:cNvSpPr txBox="1"/>
          <p:nvPr/>
        </p:nvSpPr>
        <p:spPr>
          <a:xfrm>
            <a:off x="14231254" y="7784271"/>
            <a:ext cx="33728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결론</a:t>
            </a:r>
          </a:p>
        </p:txBody>
      </p:sp>
    </p:spTree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Object 17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 cstate="print"/>
          <a:srcRect b="74252"/>
          <a:stretch/>
        </p:blipFill>
        <p:spPr>
          <a:xfrm>
            <a:off x="0" y="7030029"/>
            <a:ext cx="18285714" cy="3255686"/>
          </a:xfrm>
          <a:prstGeom prst="rect">
            <a:avLst/>
          </a:prstGeom>
        </p:spPr>
      </p:pic>
      <p:grpSp>
        <p:nvGrpSpPr>
          <p:cNvPr id="1001" name="그룹 1001"/>
          <p:cNvGrpSpPr>
            <a:grpSpLocks noGrp="1" noUngrp="1" noRot="1" noMove="1" noResize="1"/>
          </p:cNvGrpSpPr>
          <p:nvPr/>
        </p:nvGrpSpPr>
        <p:grpSpPr>
          <a:xfrm>
            <a:off x="-5088882" y="-5222382"/>
            <a:ext cx="20355525" cy="20892799"/>
            <a:chOff x="-5088882" y="-5249920"/>
            <a:chExt cx="20355525" cy="20999675"/>
          </a:xfrm>
        </p:grpSpPr>
        <p:pic>
          <p:nvPicPr>
            <p:cNvPr id="3" name="Object 2"/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-5410957" y="-4927845"/>
              <a:ext cx="20999675" cy="20355525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-161037" y="161037"/>
              <a:ext cx="10499837" cy="101777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097293" y="306072"/>
            <a:ext cx="1988992" cy="662583"/>
            <a:chOff x="16097293" y="306072"/>
            <a:chExt cx="1988992" cy="66258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097293" y="306072"/>
              <a:ext cx="1988992" cy="66258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097293" y="306072"/>
            <a:ext cx="1988992" cy="662583"/>
            <a:chOff x="16097293" y="306072"/>
            <a:chExt cx="1988992" cy="66258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097293" y="306072"/>
              <a:ext cx="1988992" cy="66258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>
            <a:grpSpLocks noGrp="1" noUngrp="1" noRot="1" noMove="1" noResize="1"/>
          </p:cNvGrpSpPr>
          <p:nvPr/>
        </p:nvGrpSpPr>
        <p:grpSpPr>
          <a:xfrm>
            <a:off x="51364" y="2749278"/>
            <a:ext cx="11094695" cy="7536437"/>
            <a:chOff x="51364" y="2749278"/>
            <a:chExt cx="11094695" cy="7536437"/>
          </a:xfrm>
        </p:grpSpPr>
        <p:pic>
          <p:nvPicPr>
            <p:cNvPr id="14" name="Object 13"/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1364" y="2749278"/>
              <a:ext cx="11094695" cy="753643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142857" y="3215403"/>
            <a:ext cx="2287242" cy="4652405"/>
            <a:chOff x="9142857" y="3215403"/>
            <a:chExt cx="2287242" cy="465240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0800000">
              <a:off x="9142857" y="3215403"/>
              <a:ext cx="2287242" cy="4652405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2402C3F3-C827-78AA-1A3E-428977E9AD3A}"/>
              </a:ext>
            </a:extLst>
          </p:cNvPr>
          <p:cNvSpPr txBox="1"/>
          <p:nvPr/>
        </p:nvSpPr>
        <p:spPr>
          <a:xfrm>
            <a:off x="11015021" y="5199173"/>
            <a:ext cx="52917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rgbClr val="90002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01. </a:t>
            </a:r>
            <a:r>
              <a:rPr lang="en-US" altLang="ko-KR" sz="4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Introduction</a:t>
            </a:r>
            <a:endParaRPr lang="ko-KR" altLang="en-US" sz="4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28782" y="7444849"/>
            <a:ext cx="1765875" cy="2840866"/>
            <a:chOff x="528782" y="7444849"/>
            <a:chExt cx="1765875" cy="284086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528782" y="7444849"/>
              <a:ext cx="1765875" cy="284086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537148" y="582695"/>
            <a:ext cx="4030363" cy="2876390"/>
            <a:chOff x="14537148" y="582695"/>
            <a:chExt cx="4030363" cy="287639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660000">
              <a:off x="14537148" y="582695"/>
              <a:ext cx="4030363" cy="287639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485502" y="2371695"/>
            <a:ext cx="262657" cy="262657"/>
            <a:chOff x="14485502" y="2371695"/>
            <a:chExt cx="262657" cy="26265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600000">
              <a:off x="14485502" y="2371695"/>
              <a:ext cx="262657" cy="26265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475867" y="1029148"/>
            <a:ext cx="4406765" cy="2132181"/>
            <a:chOff x="14475867" y="1029148"/>
            <a:chExt cx="4406765" cy="213218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2820000">
              <a:off x="14475867" y="1029148"/>
              <a:ext cx="4406765" cy="213218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6831078" y="824104"/>
            <a:ext cx="262657" cy="262657"/>
            <a:chOff x="16831078" y="824104"/>
            <a:chExt cx="262657" cy="26265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600000">
              <a:off x="16831078" y="824104"/>
              <a:ext cx="262657" cy="262657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1372328" y="3208415"/>
            <a:ext cx="18185631" cy="1231783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514449" y="2314285"/>
            <a:ext cx="15256817" cy="7972715"/>
            <a:chOff x="1514449" y="2314286"/>
            <a:chExt cx="15256817" cy="792324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 rotWithShape="1">
            <a:blip r:embed="rId8" cstate="print"/>
            <a:srcRect b="3405"/>
            <a:stretch/>
          </p:blipFill>
          <p:spPr>
            <a:xfrm>
              <a:off x="1514449" y="2314286"/>
              <a:ext cx="15256817" cy="792324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500054" y="1997656"/>
            <a:ext cx="12469675" cy="30915"/>
            <a:chOff x="1500054" y="1997656"/>
            <a:chExt cx="12469675" cy="3091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00054" y="1997656"/>
              <a:ext cx="12469675" cy="3091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3834319" y="1940780"/>
            <a:ext cx="135410" cy="135410"/>
            <a:chOff x="13834319" y="1940780"/>
            <a:chExt cx="135410" cy="135410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834319" y="1940780"/>
              <a:ext cx="135410" cy="135410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 rotWithShape="1">
          <a:blip r:embed="rId11" cstate="print"/>
          <a:srcRect b="74252"/>
          <a:stretch/>
        </p:blipFill>
        <p:spPr>
          <a:xfrm>
            <a:off x="0" y="7030029"/>
            <a:ext cx="18285714" cy="3255686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6097293" y="306072"/>
            <a:ext cx="1988992" cy="662583"/>
            <a:chOff x="16097293" y="306072"/>
            <a:chExt cx="1988992" cy="662583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097293" y="306072"/>
              <a:ext cx="1988992" cy="662583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8B4B258-CBCD-D123-C514-F9DA2019222B}"/>
              </a:ext>
            </a:extLst>
          </p:cNvPr>
          <p:cNvSpPr txBox="1"/>
          <p:nvPr/>
        </p:nvSpPr>
        <p:spPr>
          <a:xfrm>
            <a:off x="1411719" y="1166659"/>
            <a:ext cx="76245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rgbClr val="90002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01. </a:t>
            </a:r>
            <a:r>
              <a:rPr lang="en-US" altLang="ko-KR" sz="4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Introduction</a:t>
            </a:r>
            <a:endParaRPr lang="ko-KR" altLang="en-US" sz="4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6048BA-6764-ECF8-5A0A-4DBCC4BE49A1}"/>
              </a:ext>
            </a:extLst>
          </p:cNvPr>
          <p:cNvSpPr txBox="1"/>
          <p:nvPr/>
        </p:nvSpPr>
        <p:spPr>
          <a:xfrm>
            <a:off x="2269257" y="2670310"/>
            <a:ext cx="12801600" cy="280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3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주제 선정 이유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입체적인 형태를 확인하기 어려운 대상  →</a:t>
            </a:r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</a:t>
            </a: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과거 인물 이미지</a:t>
            </a:r>
            <a:endParaRPr lang="en-US" altLang="ko-KR" sz="2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‘</a:t>
            </a: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복원</a:t>
            </a:r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‘</a:t>
            </a: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이라는 목표를 가지고 역사적 의의가 깊은 </a:t>
            </a:r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‘</a:t>
            </a: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독립운동가</a:t>
            </a:r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‘ </a:t>
            </a: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사진을 입체화 하고자 함</a:t>
            </a:r>
            <a:endParaRPr lang="en-US" altLang="ko-KR" sz="2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5" name="그룹 1006">
            <a:extLst>
              <a:ext uri="{FF2B5EF4-FFF2-40B4-BE49-F238E27FC236}">
                <a16:creationId xmlns:a16="http://schemas.microsoft.com/office/drawing/2014/main" id="{772A99D4-EDC0-AABD-D202-0E57C18CD5D9}"/>
              </a:ext>
            </a:extLst>
          </p:cNvPr>
          <p:cNvGrpSpPr/>
          <p:nvPr/>
        </p:nvGrpSpPr>
        <p:grpSpPr>
          <a:xfrm>
            <a:off x="1500054" y="1992107"/>
            <a:ext cx="4277889" cy="192857"/>
            <a:chOff x="1202333" y="6196480"/>
            <a:chExt cx="4277889" cy="192857"/>
          </a:xfrm>
        </p:grpSpPr>
        <p:pic>
          <p:nvPicPr>
            <p:cNvPr id="7" name="Object 18">
              <a:extLst>
                <a:ext uri="{FF2B5EF4-FFF2-40B4-BE49-F238E27FC236}">
                  <a16:creationId xmlns:a16="http://schemas.microsoft.com/office/drawing/2014/main" id="{DA7666F8-D874-58C7-95C4-E8A7DAFC68E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02333" y="6196480"/>
              <a:ext cx="4277889" cy="192857"/>
            </a:xfrm>
            <a:prstGeom prst="rect">
              <a:avLst/>
            </a:prstGeom>
          </p:spPr>
        </p:pic>
      </p:grpSp>
      <p:pic>
        <p:nvPicPr>
          <p:cNvPr id="1026" name="Picture 2" descr="펄럭이는 대한민국의 아름다운 국기 | 프리미엄 사진">
            <a:extLst>
              <a:ext uri="{FF2B5EF4-FFF2-40B4-BE49-F238E27FC236}">
                <a16:creationId xmlns:a16="http://schemas.microsoft.com/office/drawing/2014/main" id="{5D0FD14A-615E-10AB-E3C7-4F0B668353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8998" y="6016300"/>
            <a:ext cx="5962650" cy="3724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AutoShape 10" descr="安重根">
            <a:extLst>
              <a:ext uri="{FF2B5EF4-FFF2-40B4-BE49-F238E27FC236}">
                <a16:creationId xmlns:a16="http://schemas.microsoft.com/office/drawing/2014/main" id="{B2BD55E7-9FE1-CC5D-E63A-06823E2FC03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6" name="그림 15" descr="사람, 의류, 인간의 얼굴, 인물사진이(가) 표시된 사진&#10;&#10;자동 생성된 설명">
            <a:extLst>
              <a:ext uri="{FF2B5EF4-FFF2-40B4-BE49-F238E27FC236}">
                <a16:creationId xmlns:a16="http://schemas.microsoft.com/office/drawing/2014/main" id="{7B237E32-5973-8717-432E-5A1B72B06AA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7723" y="5804896"/>
            <a:ext cx="3434301" cy="4147081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28782" y="7444849"/>
            <a:ext cx="1765875" cy="2840866"/>
            <a:chOff x="528782" y="7444849"/>
            <a:chExt cx="1765875" cy="284086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528782" y="7444849"/>
              <a:ext cx="1765875" cy="284086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537148" y="582695"/>
            <a:ext cx="4030363" cy="2876390"/>
            <a:chOff x="14537148" y="582695"/>
            <a:chExt cx="4030363" cy="287639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660000">
              <a:off x="14537148" y="582695"/>
              <a:ext cx="4030363" cy="287639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485502" y="2371695"/>
            <a:ext cx="262657" cy="262657"/>
            <a:chOff x="14485502" y="2371695"/>
            <a:chExt cx="262657" cy="26265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600000">
              <a:off x="14485502" y="2371695"/>
              <a:ext cx="262657" cy="26265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475867" y="1029148"/>
            <a:ext cx="4406765" cy="2132181"/>
            <a:chOff x="14475867" y="1029148"/>
            <a:chExt cx="4406765" cy="213218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2820000">
              <a:off x="14475867" y="1029148"/>
              <a:ext cx="4406765" cy="213218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6831078" y="824104"/>
            <a:ext cx="262657" cy="262657"/>
            <a:chOff x="16831078" y="824104"/>
            <a:chExt cx="262657" cy="26265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600000">
              <a:off x="16831078" y="824104"/>
              <a:ext cx="262657" cy="262657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1372328" y="3208415"/>
            <a:ext cx="18185631" cy="1231783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514449" y="2314285"/>
            <a:ext cx="15256817" cy="7972715"/>
            <a:chOff x="1514449" y="2314286"/>
            <a:chExt cx="15256817" cy="792324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 rotWithShape="1">
            <a:blip r:embed="rId8" cstate="print"/>
            <a:srcRect b="3405"/>
            <a:stretch/>
          </p:blipFill>
          <p:spPr>
            <a:xfrm>
              <a:off x="1514449" y="2314286"/>
              <a:ext cx="15256817" cy="792324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500054" y="1997656"/>
            <a:ext cx="12469675" cy="30915"/>
            <a:chOff x="1500054" y="1997656"/>
            <a:chExt cx="12469675" cy="3091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00054" y="1997656"/>
              <a:ext cx="12469675" cy="3091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3834319" y="1940780"/>
            <a:ext cx="135410" cy="135410"/>
            <a:chOff x="13834319" y="1940780"/>
            <a:chExt cx="135410" cy="135410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834319" y="1940780"/>
              <a:ext cx="135410" cy="135410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 rotWithShape="1">
          <a:blip r:embed="rId11" cstate="print"/>
          <a:srcRect b="74252"/>
          <a:stretch/>
        </p:blipFill>
        <p:spPr>
          <a:xfrm>
            <a:off x="0" y="7030029"/>
            <a:ext cx="18285714" cy="3255686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6097293" y="306072"/>
            <a:ext cx="1988992" cy="662583"/>
            <a:chOff x="16097293" y="306072"/>
            <a:chExt cx="1988992" cy="662583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097293" y="306072"/>
              <a:ext cx="1988992" cy="662583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8B4B258-CBCD-D123-C514-F9DA2019222B}"/>
              </a:ext>
            </a:extLst>
          </p:cNvPr>
          <p:cNvSpPr txBox="1"/>
          <p:nvPr/>
        </p:nvSpPr>
        <p:spPr>
          <a:xfrm>
            <a:off x="1411719" y="1166659"/>
            <a:ext cx="76245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rgbClr val="90002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01. </a:t>
            </a:r>
            <a:r>
              <a:rPr lang="en-US" altLang="ko-KR" sz="4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Introduction</a:t>
            </a:r>
            <a:endParaRPr lang="ko-KR" altLang="en-US" sz="4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6048BA-6764-ECF8-5A0A-4DBCC4BE49A1}"/>
              </a:ext>
            </a:extLst>
          </p:cNvPr>
          <p:cNvSpPr txBox="1"/>
          <p:nvPr/>
        </p:nvSpPr>
        <p:spPr>
          <a:xfrm>
            <a:off x="2269257" y="2670310"/>
            <a:ext cx="12801600" cy="1946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3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구현 논문 소개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Diffusion </a:t>
            </a: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모델 기반의 </a:t>
            </a:r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3D </a:t>
            </a: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생성 모델을 다룬 논문 </a:t>
            </a:r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(2022.09.29</a:t>
            </a: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투고</a:t>
            </a:r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</a:p>
        </p:txBody>
      </p:sp>
      <p:grpSp>
        <p:nvGrpSpPr>
          <p:cNvPr id="5" name="그룹 1006">
            <a:extLst>
              <a:ext uri="{FF2B5EF4-FFF2-40B4-BE49-F238E27FC236}">
                <a16:creationId xmlns:a16="http://schemas.microsoft.com/office/drawing/2014/main" id="{772A99D4-EDC0-AABD-D202-0E57C18CD5D9}"/>
              </a:ext>
            </a:extLst>
          </p:cNvPr>
          <p:cNvGrpSpPr/>
          <p:nvPr/>
        </p:nvGrpSpPr>
        <p:grpSpPr>
          <a:xfrm>
            <a:off x="1500054" y="1992107"/>
            <a:ext cx="4277889" cy="192857"/>
            <a:chOff x="1202333" y="6196480"/>
            <a:chExt cx="4277889" cy="192857"/>
          </a:xfrm>
        </p:grpSpPr>
        <p:pic>
          <p:nvPicPr>
            <p:cNvPr id="7" name="Object 18">
              <a:extLst>
                <a:ext uri="{FF2B5EF4-FFF2-40B4-BE49-F238E27FC236}">
                  <a16:creationId xmlns:a16="http://schemas.microsoft.com/office/drawing/2014/main" id="{DA7666F8-D874-58C7-95C4-E8A7DAFC68E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02333" y="6196480"/>
              <a:ext cx="4277889" cy="192857"/>
            </a:xfrm>
            <a:prstGeom prst="rect">
              <a:avLst/>
            </a:prstGeom>
          </p:spPr>
        </p:pic>
      </p:grpSp>
      <p:sp>
        <p:nvSpPr>
          <p:cNvPr id="13" name="AutoShape 10" descr="安重根">
            <a:extLst>
              <a:ext uri="{FF2B5EF4-FFF2-40B4-BE49-F238E27FC236}">
                <a16:creationId xmlns:a16="http://schemas.microsoft.com/office/drawing/2014/main" id="{B2BD55E7-9FE1-CC5D-E63A-06823E2FC03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24B6F2D-19FF-75DA-5DE1-7600C3FE161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622497" y="5216683"/>
            <a:ext cx="13043006" cy="39920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47674188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28782" y="7444849"/>
            <a:ext cx="1765875" cy="2840866"/>
            <a:chOff x="528782" y="7444849"/>
            <a:chExt cx="1765875" cy="284086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528782" y="7444849"/>
              <a:ext cx="1765875" cy="284086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537148" y="582695"/>
            <a:ext cx="4030363" cy="2876390"/>
            <a:chOff x="14537148" y="582695"/>
            <a:chExt cx="4030363" cy="287639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660000">
              <a:off x="14537148" y="582695"/>
              <a:ext cx="4030363" cy="287639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485502" y="2371695"/>
            <a:ext cx="262657" cy="262657"/>
            <a:chOff x="14485502" y="2371695"/>
            <a:chExt cx="262657" cy="26265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600000">
              <a:off x="14485502" y="2371695"/>
              <a:ext cx="262657" cy="26265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475867" y="1029148"/>
            <a:ext cx="4406765" cy="2132181"/>
            <a:chOff x="14475867" y="1029148"/>
            <a:chExt cx="4406765" cy="213218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2820000">
              <a:off x="14475867" y="1029148"/>
              <a:ext cx="4406765" cy="213218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6831078" y="824104"/>
            <a:ext cx="262657" cy="262657"/>
            <a:chOff x="16831078" y="824104"/>
            <a:chExt cx="262657" cy="26265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600000">
              <a:off x="16831078" y="824104"/>
              <a:ext cx="262657" cy="262657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-1372328" y="3208415"/>
            <a:ext cx="18185631" cy="1231783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514449" y="2314285"/>
            <a:ext cx="15256817" cy="7972715"/>
            <a:chOff x="1514449" y="2314286"/>
            <a:chExt cx="15256817" cy="792324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 rotWithShape="1">
            <a:blip r:embed="rId11" cstate="print"/>
            <a:srcRect b="3405"/>
            <a:stretch/>
          </p:blipFill>
          <p:spPr>
            <a:xfrm>
              <a:off x="1514449" y="2314286"/>
              <a:ext cx="15256817" cy="792324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500054" y="1997656"/>
            <a:ext cx="12469675" cy="30915"/>
            <a:chOff x="1500054" y="1997656"/>
            <a:chExt cx="12469675" cy="3091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500054" y="1997656"/>
              <a:ext cx="12469675" cy="3091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3834319" y="1940780"/>
            <a:ext cx="135410" cy="135410"/>
            <a:chOff x="13834319" y="1940780"/>
            <a:chExt cx="135410" cy="135410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834319" y="1940780"/>
              <a:ext cx="135410" cy="135410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 rotWithShape="1">
          <a:blip r:embed="rId14" cstate="print"/>
          <a:srcRect b="74252"/>
          <a:stretch/>
        </p:blipFill>
        <p:spPr>
          <a:xfrm>
            <a:off x="0" y="7030029"/>
            <a:ext cx="18285714" cy="3255686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6097293" y="306072"/>
            <a:ext cx="1988992" cy="662583"/>
            <a:chOff x="16097293" y="306072"/>
            <a:chExt cx="1988992" cy="662583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6097293" y="306072"/>
              <a:ext cx="1988992" cy="662583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8B4B258-CBCD-D123-C514-F9DA2019222B}"/>
              </a:ext>
            </a:extLst>
          </p:cNvPr>
          <p:cNvSpPr txBox="1"/>
          <p:nvPr/>
        </p:nvSpPr>
        <p:spPr>
          <a:xfrm>
            <a:off x="1411719" y="1166659"/>
            <a:ext cx="76245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rgbClr val="90002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01. </a:t>
            </a:r>
            <a:r>
              <a:rPr lang="en-US" altLang="ko-KR" sz="4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Introduction</a:t>
            </a:r>
            <a:endParaRPr lang="ko-KR" altLang="en-US" sz="4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6048BA-6764-ECF8-5A0A-4DBCC4BE49A1}"/>
              </a:ext>
            </a:extLst>
          </p:cNvPr>
          <p:cNvSpPr txBox="1"/>
          <p:nvPr/>
        </p:nvSpPr>
        <p:spPr>
          <a:xfrm>
            <a:off x="2269257" y="2670310"/>
            <a:ext cx="12801600" cy="1946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3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구현 논문 소개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2022.09.29 </a:t>
            </a: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투고된 </a:t>
            </a:r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Diffusion </a:t>
            </a: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모델 기반의 </a:t>
            </a:r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3D </a:t>
            </a: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생성 모델을 다룬 </a:t>
            </a:r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paper</a:t>
            </a:r>
          </a:p>
        </p:txBody>
      </p:sp>
      <p:grpSp>
        <p:nvGrpSpPr>
          <p:cNvPr id="5" name="그룹 1006">
            <a:extLst>
              <a:ext uri="{FF2B5EF4-FFF2-40B4-BE49-F238E27FC236}">
                <a16:creationId xmlns:a16="http://schemas.microsoft.com/office/drawing/2014/main" id="{772A99D4-EDC0-AABD-D202-0E57C18CD5D9}"/>
              </a:ext>
            </a:extLst>
          </p:cNvPr>
          <p:cNvGrpSpPr/>
          <p:nvPr/>
        </p:nvGrpSpPr>
        <p:grpSpPr>
          <a:xfrm>
            <a:off x="1500054" y="1992107"/>
            <a:ext cx="4277889" cy="192857"/>
            <a:chOff x="1202333" y="6196480"/>
            <a:chExt cx="4277889" cy="192857"/>
          </a:xfrm>
        </p:grpSpPr>
        <p:pic>
          <p:nvPicPr>
            <p:cNvPr id="7" name="Object 18">
              <a:extLst>
                <a:ext uri="{FF2B5EF4-FFF2-40B4-BE49-F238E27FC236}">
                  <a16:creationId xmlns:a16="http://schemas.microsoft.com/office/drawing/2014/main" id="{DA7666F8-D874-58C7-95C4-E8A7DAFC68EE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202333" y="6196480"/>
              <a:ext cx="4277889" cy="192857"/>
            </a:xfrm>
            <a:prstGeom prst="rect">
              <a:avLst/>
            </a:prstGeom>
          </p:spPr>
        </p:pic>
      </p:grpSp>
      <p:sp>
        <p:nvSpPr>
          <p:cNvPr id="13" name="AutoShape 10" descr="安重根">
            <a:extLst>
              <a:ext uri="{FF2B5EF4-FFF2-40B4-BE49-F238E27FC236}">
                <a16:creationId xmlns:a16="http://schemas.microsoft.com/office/drawing/2014/main" id="{B2BD55E7-9FE1-CC5D-E63A-06823E2FC03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24B6F2D-19FF-75DA-5DE1-7600C3FE161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622497" y="5216683"/>
            <a:ext cx="13043006" cy="39920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831B1E9F-12AB-CE45-9FC0-0A14BAAE53BA}"/>
              </a:ext>
            </a:extLst>
          </p:cNvPr>
          <p:cNvSpPr/>
          <p:nvPr/>
        </p:nvSpPr>
        <p:spPr>
          <a:xfrm>
            <a:off x="2057400" y="2781300"/>
            <a:ext cx="14249400" cy="7199628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banner_1x6_customhue_A">
            <a:hlinkClick r:id="" action="ppaction://media"/>
            <a:hlinkHover r:id="" action="ppaction://ole?verb=0"/>
            <a:extLst>
              <a:ext uri="{FF2B5EF4-FFF2-40B4-BE49-F238E27FC236}">
                <a16:creationId xmlns:a16="http://schemas.microsoft.com/office/drawing/2014/main" id="{93DFEECF-35AA-10F8-AE08-4A0CF099C96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8"/>
          <a:srcRect r="33265"/>
          <a:stretch/>
        </p:blipFill>
        <p:spPr>
          <a:xfrm>
            <a:off x="2715867" y="4745447"/>
            <a:ext cx="12853979" cy="3210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27164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000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4677E28-263A-12E6-3321-D61C87F5AF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Object 17">
            <a:extLst>
              <a:ext uri="{FF2B5EF4-FFF2-40B4-BE49-F238E27FC236}">
                <a16:creationId xmlns:a16="http://schemas.microsoft.com/office/drawing/2014/main" id="{87E1A9A5-A2B2-F9B2-23EC-BD972238A5D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 cstate="print"/>
          <a:srcRect b="74252"/>
          <a:stretch/>
        </p:blipFill>
        <p:spPr>
          <a:xfrm>
            <a:off x="0" y="7030029"/>
            <a:ext cx="18285714" cy="3255686"/>
          </a:xfrm>
          <a:prstGeom prst="rect">
            <a:avLst/>
          </a:prstGeom>
        </p:spPr>
      </p:pic>
      <p:grpSp>
        <p:nvGrpSpPr>
          <p:cNvPr id="1001" name="그룹 1001">
            <a:extLst>
              <a:ext uri="{FF2B5EF4-FFF2-40B4-BE49-F238E27FC236}">
                <a16:creationId xmlns:a16="http://schemas.microsoft.com/office/drawing/2014/main" id="{D0E18EA1-5DB9-08AB-A296-CE90E8C84599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-5088882" y="-5222382"/>
            <a:ext cx="20355525" cy="20892799"/>
            <a:chOff x="-5088882" y="-5249920"/>
            <a:chExt cx="20355525" cy="20999675"/>
          </a:xfrm>
        </p:grpSpPr>
        <p:pic>
          <p:nvPicPr>
            <p:cNvPr id="3" name="Object 2">
              <a:extLst>
                <a:ext uri="{FF2B5EF4-FFF2-40B4-BE49-F238E27FC236}">
                  <a16:creationId xmlns:a16="http://schemas.microsoft.com/office/drawing/2014/main" id="{6D50B62B-AD7B-AFC0-51EA-7DE61C216901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-5410957" y="-4927845"/>
              <a:ext cx="20999675" cy="20355525"/>
            </a:xfrm>
            <a:prstGeom prst="rect">
              <a:avLst/>
            </a:prstGeom>
          </p:spPr>
        </p:pic>
        <p:pic>
          <p:nvPicPr>
            <p:cNvPr id="4" name="Object 3">
              <a:extLst>
                <a:ext uri="{FF2B5EF4-FFF2-40B4-BE49-F238E27FC236}">
                  <a16:creationId xmlns:a16="http://schemas.microsoft.com/office/drawing/2014/main" id="{1CCC2328-8274-D0B8-221E-9017F1B52D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-161037" y="161037"/>
              <a:ext cx="10499837" cy="10177762"/>
            </a:xfrm>
            <a:prstGeom prst="rect">
              <a:avLst/>
            </a:prstGeom>
          </p:spPr>
        </p:pic>
      </p:grpSp>
      <p:grpSp>
        <p:nvGrpSpPr>
          <p:cNvPr id="1002" name="그룹 1002">
            <a:extLst>
              <a:ext uri="{FF2B5EF4-FFF2-40B4-BE49-F238E27FC236}">
                <a16:creationId xmlns:a16="http://schemas.microsoft.com/office/drawing/2014/main" id="{9618BFBB-EECC-4C4A-EC2E-527C399E3678}"/>
              </a:ext>
            </a:extLst>
          </p:cNvPr>
          <p:cNvGrpSpPr/>
          <p:nvPr/>
        </p:nvGrpSpPr>
        <p:grpSpPr>
          <a:xfrm>
            <a:off x="16097293" y="306072"/>
            <a:ext cx="1988992" cy="662583"/>
            <a:chOff x="16097293" y="306072"/>
            <a:chExt cx="1988992" cy="662583"/>
          </a:xfrm>
        </p:grpSpPr>
        <p:pic>
          <p:nvPicPr>
            <p:cNvPr id="8" name="Object 7">
              <a:extLst>
                <a:ext uri="{FF2B5EF4-FFF2-40B4-BE49-F238E27FC236}">
                  <a16:creationId xmlns:a16="http://schemas.microsoft.com/office/drawing/2014/main" id="{70428E6F-031A-CBF2-93D4-C6E5DD96BA9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097293" y="306072"/>
              <a:ext cx="1988992" cy="662583"/>
            </a:xfrm>
            <a:prstGeom prst="rect">
              <a:avLst/>
            </a:prstGeom>
          </p:spPr>
        </p:pic>
      </p:grpSp>
      <p:grpSp>
        <p:nvGrpSpPr>
          <p:cNvPr id="1003" name="그룹 1003">
            <a:extLst>
              <a:ext uri="{FF2B5EF4-FFF2-40B4-BE49-F238E27FC236}">
                <a16:creationId xmlns:a16="http://schemas.microsoft.com/office/drawing/2014/main" id="{2269BB95-C366-BAEA-836A-7E339D2B3CF6}"/>
              </a:ext>
            </a:extLst>
          </p:cNvPr>
          <p:cNvGrpSpPr/>
          <p:nvPr/>
        </p:nvGrpSpPr>
        <p:grpSpPr>
          <a:xfrm>
            <a:off x="16097293" y="306072"/>
            <a:ext cx="1988992" cy="662583"/>
            <a:chOff x="16097293" y="306072"/>
            <a:chExt cx="1988992" cy="662583"/>
          </a:xfrm>
        </p:grpSpPr>
        <p:pic>
          <p:nvPicPr>
            <p:cNvPr id="11" name="Object 10">
              <a:extLst>
                <a:ext uri="{FF2B5EF4-FFF2-40B4-BE49-F238E27FC236}">
                  <a16:creationId xmlns:a16="http://schemas.microsoft.com/office/drawing/2014/main" id="{94FB3561-E39D-0702-343F-5E46428FBCE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097293" y="306072"/>
              <a:ext cx="1988992" cy="662583"/>
            </a:xfrm>
            <a:prstGeom prst="rect">
              <a:avLst/>
            </a:prstGeom>
          </p:spPr>
        </p:pic>
      </p:grpSp>
      <p:grpSp>
        <p:nvGrpSpPr>
          <p:cNvPr id="1004" name="그룹 1004">
            <a:extLst>
              <a:ext uri="{FF2B5EF4-FFF2-40B4-BE49-F238E27FC236}">
                <a16:creationId xmlns:a16="http://schemas.microsoft.com/office/drawing/2014/main" id="{7FB86A15-D728-E029-059F-7974A56393B1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1364" y="2749278"/>
            <a:ext cx="11094695" cy="7536437"/>
            <a:chOff x="51364" y="2749278"/>
            <a:chExt cx="11094695" cy="7536437"/>
          </a:xfrm>
        </p:grpSpPr>
        <p:pic>
          <p:nvPicPr>
            <p:cNvPr id="14" name="Object 13">
              <a:extLst>
                <a:ext uri="{FF2B5EF4-FFF2-40B4-BE49-F238E27FC236}">
                  <a16:creationId xmlns:a16="http://schemas.microsoft.com/office/drawing/2014/main" id="{860D93AA-C968-7774-1355-0A8893CF9313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1364" y="2749278"/>
              <a:ext cx="11094695" cy="7536437"/>
            </a:xfrm>
            <a:prstGeom prst="rect">
              <a:avLst/>
            </a:prstGeom>
          </p:spPr>
        </p:pic>
      </p:grpSp>
      <p:grpSp>
        <p:nvGrpSpPr>
          <p:cNvPr id="1006" name="그룹 1006">
            <a:extLst>
              <a:ext uri="{FF2B5EF4-FFF2-40B4-BE49-F238E27FC236}">
                <a16:creationId xmlns:a16="http://schemas.microsoft.com/office/drawing/2014/main" id="{C8A38AF6-A57E-346A-A61B-919BE9284CEF}"/>
              </a:ext>
            </a:extLst>
          </p:cNvPr>
          <p:cNvGrpSpPr/>
          <p:nvPr/>
        </p:nvGrpSpPr>
        <p:grpSpPr>
          <a:xfrm>
            <a:off x="9142857" y="3215403"/>
            <a:ext cx="2287242" cy="4652405"/>
            <a:chOff x="9142857" y="3215403"/>
            <a:chExt cx="2287242" cy="4652405"/>
          </a:xfrm>
        </p:grpSpPr>
        <p:pic>
          <p:nvPicPr>
            <p:cNvPr id="21" name="Object 20">
              <a:extLst>
                <a:ext uri="{FF2B5EF4-FFF2-40B4-BE49-F238E27FC236}">
                  <a16:creationId xmlns:a16="http://schemas.microsoft.com/office/drawing/2014/main" id="{BA08FD18-2776-63C9-80F4-66778CD8DA9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0800000">
              <a:off x="9142857" y="3215403"/>
              <a:ext cx="2287242" cy="4652405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7DA3601-1B8E-E764-89B1-3B7C7A2661E6}"/>
              </a:ext>
            </a:extLst>
          </p:cNvPr>
          <p:cNvSpPr txBox="1"/>
          <p:nvPr/>
        </p:nvSpPr>
        <p:spPr>
          <a:xfrm>
            <a:off x="11015021" y="5199173"/>
            <a:ext cx="62823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rgbClr val="90002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02. </a:t>
            </a:r>
            <a:r>
              <a:rPr lang="en-US" altLang="ko-KR" sz="4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Methodology</a:t>
            </a:r>
            <a:endParaRPr lang="ko-KR" altLang="en-US" sz="4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28116648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3C05FF9-B3C6-1CB8-0A38-22F7B62966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>
            <a:extLst>
              <a:ext uri="{FF2B5EF4-FFF2-40B4-BE49-F238E27FC236}">
                <a16:creationId xmlns:a16="http://schemas.microsoft.com/office/drawing/2014/main" id="{B6BC85DB-DB9E-E12A-4D18-2D4FAA8C1C5E}"/>
              </a:ext>
            </a:extLst>
          </p:cNvPr>
          <p:cNvGrpSpPr/>
          <p:nvPr/>
        </p:nvGrpSpPr>
        <p:grpSpPr>
          <a:xfrm>
            <a:off x="528782" y="7444849"/>
            <a:ext cx="1765875" cy="2840866"/>
            <a:chOff x="528782" y="7444849"/>
            <a:chExt cx="1765875" cy="2840866"/>
          </a:xfrm>
        </p:grpSpPr>
        <p:pic>
          <p:nvPicPr>
            <p:cNvPr id="3" name="Object 2">
              <a:extLst>
                <a:ext uri="{FF2B5EF4-FFF2-40B4-BE49-F238E27FC236}">
                  <a16:creationId xmlns:a16="http://schemas.microsoft.com/office/drawing/2014/main" id="{25EF9CBA-A01F-75DE-F3CA-652962EE5B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528782" y="7444849"/>
              <a:ext cx="1765875" cy="2840866"/>
            </a:xfrm>
            <a:prstGeom prst="rect">
              <a:avLst/>
            </a:prstGeom>
          </p:spPr>
        </p:pic>
      </p:grpSp>
      <p:grpSp>
        <p:nvGrpSpPr>
          <p:cNvPr id="1002" name="그룹 1002">
            <a:extLst>
              <a:ext uri="{FF2B5EF4-FFF2-40B4-BE49-F238E27FC236}">
                <a16:creationId xmlns:a16="http://schemas.microsoft.com/office/drawing/2014/main" id="{0C541212-DA4A-1FB9-8F88-9BBB5746E857}"/>
              </a:ext>
            </a:extLst>
          </p:cNvPr>
          <p:cNvGrpSpPr/>
          <p:nvPr/>
        </p:nvGrpSpPr>
        <p:grpSpPr>
          <a:xfrm>
            <a:off x="14537148" y="582695"/>
            <a:ext cx="4030363" cy="2876390"/>
            <a:chOff x="14537148" y="582695"/>
            <a:chExt cx="4030363" cy="2876390"/>
          </a:xfrm>
        </p:grpSpPr>
        <p:pic>
          <p:nvPicPr>
            <p:cNvPr id="6" name="Object 5">
              <a:extLst>
                <a:ext uri="{FF2B5EF4-FFF2-40B4-BE49-F238E27FC236}">
                  <a16:creationId xmlns:a16="http://schemas.microsoft.com/office/drawing/2014/main" id="{A8D8BF1C-1A30-2E51-0832-325F55953F5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660000">
              <a:off x="14537148" y="582695"/>
              <a:ext cx="4030363" cy="2876390"/>
            </a:xfrm>
            <a:prstGeom prst="rect">
              <a:avLst/>
            </a:prstGeom>
          </p:spPr>
        </p:pic>
      </p:grpSp>
      <p:grpSp>
        <p:nvGrpSpPr>
          <p:cNvPr id="1003" name="그룹 1003">
            <a:extLst>
              <a:ext uri="{FF2B5EF4-FFF2-40B4-BE49-F238E27FC236}">
                <a16:creationId xmlns:a16="http://schemas.microsoft.com/office/drawing/2014/main" id="{7422BD60-B021-63EE-983B-3FE540E80550}"/>
              </a:ext>
            </a:extLst>
          </p:cNvPr>
          <p:cNvGrpSpPr/>
          <p:nvPr/>
        </p:nvGrpSpPr>
        <p:grpSpPr>
          <a:xfrm>
            <a:off x="14485502" y="2371695"/>
            <a:ext cx="262657" cy="262657"/>
            <a:chOff x="14485502" y="2371695"/>
            <a:chExt cx="262657" cy="262657"/>
          </a:xfrm>
        </p:grpSpPr>
        <p:pic>
          <p:nvPicPr>
            <p:cNvPr id="9" name="Object 8">
              <a:extLst>
                <a:ext uri="{FF2B5EF4-FFF2-40B4-BE49-F238E27FC236}">
                  <a16:creationId xmlns:a16="http://schemas.microsoft.com/office/drawing/2014/main" id="{CC8345F5-D0AA-604E-FB9F-0AC591E2C9F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600000">
              <a:off x="14485502" y="2371695"/>
              <a:ext cx="262657" cy="262657"/>
            </a:xfrm>
            <a:prstGeom prst="rect">
              <a:avLst/>
            </a:prstGeom>
          </p:spPr>
        </p:pic>
      </p:grpSp>
      <p:grpSp>
        <p:nvGrpSpPr>
          <p:cNvPr id="1004" name="그룹 1004">
            <a:extLst>
              <a:ext uri="{FF2B5EF4-FFF2-40B4-BE49-F238E27FC236}">
                <a16:creationId xmlns:a16="http://schemas.microsoft.com/office/drawing/2014/main" id="{F09F7250-0281-37A6-2209-7AAD3807586D}"/>
              </a:ext>
            </a:extLst>
          </p:cNvPr>
          <p:cNvGrpSpPr/>
          <p:nvPr/>
        </p:nvGrpSpPr>
        <p:grpSpPr>
          <a:xfrm>
            <a:off x="14475867" y="1029148"/>
            <a:ext cx="4406765" cy="2132181"/>
            <a:chOff x="14475867" y="1029148"/>
            <a:chExt cx="4406765" cy="2132181"/>
          </a:xfrm>
        </p:grpSpPr>
        <p:pic>
          <p:nvPicPr>
            <p:cNvPr id="12" name="Object 11">
              <a:extLst>
                <a:ext uri="{FF2B5EF4-FFF2-40B4-BE49-F238E27FC236}">
                  <a16:creationId xmlns:a16="http://schemas.microsoft.com/office/drawing/2014/main" id="{7277F4B4-725E-36F2-B9BA-75A623435C7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2820000">
              <a:off x="14475867" y="1029148"/>
              <a:ext cx="4406765" cy="2132181"/>
            </a:xfrm>
            <a:prstGeom prst="rect">
              <a:avLst/>
            </a:prstGeom>
          </p:spPr>
        </p:pic>
      </p:grpSp>
      <p:grpSp>
        <p:nvGrpSpPr>
          <p:cNvPr id="1005" name="그룹 1005">
            <a:extLst>
              <a:ext uri="{FF2B5EF4-FFF2-40B4-BE49-F238E27FC236}">
                <a16:creationId xmlns:a16="http://schemas.microsoft.com/office/drawing/2014/main" id="{03E1136D-9B00-8ED9-9AA1-87E3385EAFE2}"/>
              </a:ext>
            </a:extLst>
          </p:cNvPr>
          <p:cNvGrpSpPr/>
          <p:nvPr/>
        </p:nvGrpSpPr>
        <p:grpSpPr>
          <a:xfrm>
            <a:off x="16831078" y="824104"/>
            <a:ext cx="262657" cy="262657"/>
            <a:chOff x="16831078" y="824104"/>
            <a:chExt cx="262657" cy="262657"/>
          </a:xfrm>
        </p:grpSpPr>
        <p:pic>
          <p:nvPicPr>
            <p:cNvPr id="15" name="Object 14">
              <a:extLst>
                <a:ext uri="{FF2B5EF4-FFF2-40B4-BE49-F238E27FC236}">
                  <a16:creationId xmlns:a16="http://schemas.microsoft.com/office/drawing/2014/main" id="{7E338B81-DE80-13C8-F0D3-BDA5E21287F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600000">
              <a:off x="16831078" y="824104"/>
              <a:ext cx="262657" cy="262657"/>
            </a:xfrm>
            <a:prstGeom prst="rect">
              <a:avLst/>
            </a:prstGeom>
          </p:spPr>
        </p:pic>
      </p:grpSp>
      <p:pic>
        <p:nvPicPr>
          <p:cNvPr id="17" name="Object 16">
            <a:extLst>
              <a:ext uri="{FF2B5EF4-FFF2-40B4-BE49-F238E27FC236}">
                <a16:creationId xmlns:a16="http://schemas.microsoft.com/office/drawing/2014/main" id="{DC53E555-903A-D1CF-2626-3896E122EC0B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1372328" y="3208415"/>
            <a:ext cx="18185631" cy="1231783"/>
          </a:xfrm>
          <a:prstGeom prst="rect">
            <a:avLst/>
          </a:prstGeom>
        </p:spPr>
      </p:pic>
      <p:grpSp>
        <p:nvGrpSpPr>
          <p:cNvPr id="1006" name="그룹 1006">
            <a:extLst>
              <a:ext uri="{FF2B5EF4-FFF2-40B4-BE49-F238E27FC236}">
                <a16:creationId xmlns:a16="http://schemas.microsoft.com/office/drawing/2014/main" id="{34FC3B45-8733-A68D-BD75-A8F3136AA136}"/>
              </a:ext>
            </a:extLst>
          </p:cNvPr>
          <p:cNvGrpSpPr/>
          <p:nvPr/>
        </p:nvGrpSpPr>
        <p:grpSpPr>
          <a:xfrm>
            <a:off x="1514449" y="2314285"/>
            <a:ext cx="15256817" cy="7972715"/>
            <a:chOff x="1514449" y="2314286"/>
            <a:chExt cx="15256817" cy="7923244"/>
          </a:xfrm>
        </p:grpSpPr>
        <p:pic>
          <p:nvPicPr>
            <p:cNvPr id="19" name="Object 18">
              <a:extLst>
                <a:ext uri="{FF2B5EF4-FFF2-40B4-BE49-F238E27FC236}">
                  <a16:creationId xmlns:a16="http://schemas.microsoft.com/office/drawing/2014/main" id="{4CB0AD91-0277-7999-0C04-BD00D3901A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print"/>
            <a:srcRect b="3405"/>
            <a:stretch/>
          </p:blipFill>
          <p:spPr>
            <a:xfrm>
              <a:off x="1514449" y="2314286"/>
              <a:ext cx="15256817" cy="7923244"/>
            </a:xfrm>
            <a:prstGeom prst="rect">
              <a:avLst/>
            </a:prstGeom>
          </p:spPr>
        </p:pic>
      </p:grpSp>
      <p:grpSp>
        <p:nvGrpSpPr>
          <p:cNvPr id="1007" name="그룹 1007">
            <a:extLst>
              <a:ext uri="{FF2B5EF4-FFF2-40B4-BE49-F238E27FC236}">
                <a16:creationId xmlns:a16="http://schemas.microsoft.com/office/drawing/2014/main" id="{70D52F79-2C40-6DF8-6753-2498F5B3FD1E}"/>
              </a:ext>
            </a:extLst>
          </p:cNvPr>
          <p:cNvGrpSpPr/>
          <p:nvPr/>
        </p:nvGrpSpPr>
        <p:grpSpPr>
          <a:xfrm>
            <a:off x="1500054" y="1997656"/>
            <a:ext cx="12469675" cy="30915"/>
            <a:chOff x="1500054" y="1997656"/>
            <a:chExt cx="12469675" cy="30915"/>
          </a:xfrm>
        </p:grpSpPr>
        <p:pic>
          <p:nvPicPr>
            <p:cNvPr id="22" name="Object 21">
              <a:extLst>
                <a:ext uri="{FF2B5EF4-FFF2-40B4-BE49-F238E27FC236}">
                  <a16:creationId xmlns:a16="http://schemas.microsoft.com/office/drawing/2014/main" id="{38ADC61C-1B4A-D39D-CD8C-CC4B05A3216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00054" y="1997656"/>
              <a:ext cx="12469675" cy="30915"/>
            </a:xfrm>
            <a:prstGeom prst="rect">
              <a:avLst/>
            </a:prstGeom>
          </p:spPr>
        </p:pic>
      </p:grpSp>
      <p:grpSp>
        <p:nvGrpSpPr>
          <p:cNvPr id="1008" name="그룹 1008">
            <a:extLst>
              <a:ext uri="{FF2B5EF4-FFF2-40B4-BE49-F238E27FC236}">
                <a16:creationId xmlns:a16="http://schemas.microsoft.com/office/drawing/2014/main" id="{B7C4C57D-EC04-BC67-FFBD-4DCDE94070DB}"/>
              </a:ext>
            </a:extLst>
          </p:cNvPr>
          <p:cNvGrpSpPr/>
          <p:nvPr/>
        </p:nvGrpSpPr>
        <p:grpSpPr>
          <a:xfrm>
            <a:off x="13834319" y="1940780"/>
            <a:ext cx="135410" cy="135410"/>
            <a:chOff x="13834319" y="1940780"/>
            <a:chExt cx="135410" cy="135410"/>
          </a:xfrm>
        </p:grpSpPr>
        <p:pic>
          <p:nvPicPr>
            <p:cNvPr id="25" name="Object 24">
              <a:extLst>
                <a:ext uri="{FF2B5EF4-FFF2-40B4-BE49-F238E27FC236}">
                  <a16:creationId xmlns:a16="http://schemas.microsoft.com/office/drawing/2014/main" id="{F8B8D071-1767-76FF-8E76-0AF69EA01C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834319" y="1940780"/>
              <a:ext cx="135410" cy="135410"/>
            </a:xfrm>
            <a:prstGeom prst="rect">
              <a:avLst/>
            </a:prstGeom>
          </p:spPr>
        </p:pic>
      </p:grpSp>
      <p:pic>
        <p:nvPicPr>
          <p:cNvPr id="31" name="Object 30">
            <a:extLst>
              <a:ext uri="{FF2B5EF4-FFF2-40B4-BE49-F238E27FC236}">
                <a16:creationId xmlns:a16="http://schemas.microsoft.com/office/drawing/2014/main" id="{0393C6D1-B3C6-ED13-677B-AC63354C61F9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/>
          <a:srcRect b="74252"/>
          <a:stretch/>
        </p:blipFill>
        <p:spPr>
          <a:xfrm>
            <a:off x="0" y="7030029"/>
            <a:ext cx="18285714" cy="3255686"/>
          </a:xfrm>
          <a:prstGeom prst="rect">
            <a:avLst/>
          </a:prstGeom>
        </p:spPr>
      </p:pic>
      <p:grpSp>
        <p:nvGrpSpPr>
          <p:cNvPr id="1010" name="그룹 1010">
            <a:extLst>
              <a:ext uri="{FF2B5EF4-FFF2-40B4-BE49-F238E27FC236}">
                <a16:creationId xmlns:a16="http://schemas.microsoft.com/office/drawing/2014/main" id="{71B7BF57-787C-172A-5C01-F62D0DC1F4FB}"/>
              </a:ext>
            </a:extLst>
          </p:cNvPr>
          <p:cNvGrpSpPr/>
          <p:nvPr/>
        </p:nvGrpSpPr>
        <p:grpSpPr>
          <a:xfrm>
            <a:off x="16097293" y="306072"/>
            <a:ext cx="1988992" cy="662583"/>
            <a:chOff x="16097293" y="306072"/>
            <a:chExt cx="1988992" cy="662583"/>
          </a:xfrm>
        </p:grpSpPr>
        <p:pic>
          <p:nvPicPr>
            <p:cNvPr id="34" name="Object 33">
              <a:extLst>
                <a:ext uri="{FF2B5EF4-FFF2-40B4-BE49-F238E27FC236}">
                  <a16:creationId xmlns:a16="http://schemas.microsoft.com/office/drawing/2014/main" id="{1FBA5405-CF46-7C74-28CA-E886ECF8FB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6097293" y="306072"/>
              <a:ext cx="1988992" cy="662583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3E22CBC-422F-1241-3AC7-E6CA1F67EA9D}"/>
              </a:ext>
            </a:extLst>
          </p:cNvPr>
          <p:cNvSpPr txBox="1"/>
          <p:nvPr/>
        </p:nvSpPr>
        <p:spPr>
          <a:xfrm>
            <a:off x="1411719" y="1166659"/>
            <a:ext cx="76245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rgbClr val="90002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02. </a:t>
            </a:r>
            <a:r>
              <a:rPr lang="en-US" altLang="ko-KR" sz="4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Methodology</a:t>
            </a:r>
            <a:endParaRPr lang="ko-KR" altLang="en-US" sz="4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8" name="그룹 1006">
            <a:extLst>
              <a:ext uri="{FF2B5EF4-FFF2-40B4-BE49-F238E27FC236}">
                <a16:creationId xmlns:a16="http://schemas.microsoft.com/office/drawing/2014/main" id="{0C427DCF-9D13-008D-EAF7-DEFE58398A22}"/>
              </a:ext>
            </a:extLst>
          </p:cNvPr>
          <p:cNvGrpSpPr/>
          <p:nvPr/>
        </p:nvGrpSpPr>
        <p:grpSpPr>
          <a:xfrm>
            <a:off x="1500054" y="1992107"/>
            <a:ext cx="4277889" cy="192857"/>
            <a:chOff x="1202333" y="6196480"/>
            <a:chExt cx="4277889" cy="192857"/>
          </a:xfrm>
        </p:grpSpPr>
        <p:pic>
          <p:nvPicPr>
            <p:cNvPr id="10" name="Object 18">
              <a:extLst>
                <a:ext uri="{FF2B5EF4-FFF2-40B4-BE49-F238E27FC236}">
                  <a16:creationId xmlns:a16="http://schemas.microsoft.com/office/drawing/2014/main" id="{86A1761D-D90F-F005-4320-9F6E374288B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02333" y="6196480"/>
              <a:ext cx="4277889" cy="192857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80778D1D-488D-6877-A003-28E11F571813}"/>
              </a:ext>
            </a:extLst>
          </p:cNvPr>
          <p:cNvSpPr txBox="1"/>
          <p:nvPr/>
        </p:nvSpPr>
        <p:spPr>
          <a:xfrm>
            <a:off x="2269257" y="2670310"/>
            <a:ext cx="12801600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3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파이프라인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9C2EFCD-728B-0869-5EF7-5F35B04B192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166141" y="4562868"/>
            <a:ext cx="13740275" cy="4648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966778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C05FF9-B3C6-1CB8-0A38-22F7B62966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>
            <a:extLst>
              <a:ext uri="{FF2B5EF4-FFF2-40B4-BE49-F238E27FC236}">
                <a16:creationId xmlns:a16="http://schemas.microsoft.com/office/drawing/2014/main" id="{B6BC85DB-DB9E-E12A-4D18-2D4FAA8C1C5E}"/>
              </a:ext>
            </a:extLst>
          </p:cNvPr>
          <p:cNvGrpSpPr/>
          <p:nvPr/>
        </p:nvGrpSpPr>
        <p:grpSpPr>
          <a:xfrm>
            <a:off x="528782" y="7444849"/>
            <a:ext cx="1765875" cy="2840866"/>
            <a:chOff x="528782" y="7444849"/>
            <a:chExt cx="1765875" cy="2840866"/>
          </a:xfrm>
        </p:grpSpPr>
        <p:pic>
          <p:nvPicPr>
            <p:cNvPr id="3" name="Object 2">
              <a:extLst>
                <a:ext uri="{FF2B5EF4-FFF2-40B4-BE49-F238E27FC236}">
                  <a16:creationId xmlns:a16="http://schemas.microsoft.com/office/drawing/2014/main" id="{25EF9CBA-A01F-75DE-F3CA-652962EE5B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528782" y="7444849"/>
              <a:ext cx="1765875" cy="2840866"/>
            </a:xfrm>
            <a:prstGeom prst="rect">
              <a:avLst/>
            </a:prstGeom>
          </p:spPr>
        </p:pic>
      </p:grpSp>
      <p:grpSp>
        <p:nvGrpSpPr>
          <p:cNvPr id="1002" name="그룹 1002">
            <a:extLst>
              <a:ext uri="{FF2B5EF4-FFF2-40B4-BE49-F238E27FC236}">
                <a16:creationId xmlns:a16="http://schemas.microsoft.com/office/drawing/2014/main" id="{0C541212-DA4A-1FB9-8F88-9BBB5746E857}"/>
              </a:ext>
            </a:extLst>
          </p:cNvPr>
          <p:cNvGrpSpPr/>
          <p:nvPr/>
        </p:nvGrpSpPr>
        <p:grpSpPr>
          <a:xfrm>
            <a:off x="14537148" y="582695"/>
            <a:ext cx="4030363" cy="2876390"/>
            <a:chOff x="14537148" y="582695"/>
            <a:chExt cx="4030363" cy="2876390"/>
          </a:xfrm>
        </p:grpSpPr>
        <p:pic>
          <p:nvPicPr>
            <p:cNvPr id="6" name="Object 5">
              <a:extLst>
                <a:ext uri="{FF2B5EF4-FFF2-40B4-BE49-F238E27FC236}">
                  <a16:creationId xmlns:a16="http://schemas.microsoft.com/office/drawing/2014/main" id="{A8D8BF1C-1A30-2E51-0832-325F55953F5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660000">
              <a:off x="14537148" y="582695"/>
              <a:ext cx="4030363" cy="2876390"/>
            </a:xfrm>
            <a:prstGeom prst="rect">
              <a:avLst/>
            </a:prstGeom>
          </p:spPr>
        </p:pic>
      </p:grpSp>
      <p:grpSp>
        <p:nvGrpSpPr>
          <p:cNvPr id="1003" name="그룹 1003">
            <a:extLst>
              <a:ext uri="{FF2B5EF4-FFF2-40B4-BE49-F238E27FC236}">
                <a16:creationId xmlns:a16="http://schemas.microsoft.com/office/drawing/2014/main" id="{7422BD60-B021-63EE-983B-3FE540E80550}"/>
              </a:ext>
            </a:extLst>
          </p:cNvPr>
          <p:cNvGrpSpPr/>
          <p:nvPr/>
        </p:nvGrpSpPr>
        <p:grpSpPr>
          <a:xfrm>
            <a:off x="14485502" y="2371695"/>
            <a:ext cx="262657" cy="262657"/>
            <a:chOff x="14485502" y="2371695"/>
            <a:chExt cx="262657" cy="262657"/>
          </a:xfrm>
        </p:grpSpPr>
        <p:pic>
          <p:nvPicPr>
            <p:cNvPr id="9" name="Object 8">
              <a:extLst>
                <a:ext uri="{FF2B5EF4-FFF2-40B4-BE49-F238E27FC236}">
                  <a16:creationId xmlns:a16="http://schemas.microsoft.com/office/drawing/2014/main" id="{CC8345F5-D0AA-604E-FB9F-0AC591E2C9F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600000">
              <a:off x="14485502" y="2371695"/>
              <a:ext cx="262657" cy="262657"/>
            </a:xfrm>
            <a:prstGeom prst="rect">
              <a:avLst/>
            </a:prstGeom>
          </p:spPr>
        </p:pic>
      </p:grpSp>
      <p:grpSp>
        <p:nvGrpSpPr>
          <p:cNvPr id="1004" name="그룹 1004">
            <a:extLst>
              <a:ext uri="{FF2B5EF4-FFF2-40B4-BE49-F238E27FC236}">
                <a16:creationId xmlns:a16="http://schemas.microsoft.com/office/drawing/2014/main" id="{F09F7250-0281-37A6-2209-7AAD3807586D}"/>
              </a:ext>
            </a:extLst>
          </p:cNvPr>
          <p:cNvGrpSpPr/>
          <p:nvPr/>
        </p:nvGrpSpPr>
        <p:grpSpPr>
          <a:xfrm>
            <a:off x="14475867" y="1029148"/>
            <a:ext cx="4406765" cy="2132181"/>
            <a:chOff x="14475867" y="1029148"/>
            <a:chExt cx="4406765" cy="2132181"/>
          </a:xfrm>
        </p:grpSpPr>
        <p:pic>
          <p:nvPicPr>
            <p:cNvPr id="12" name="Object 11">
              <a:extLst>
                <a:ext uri="{FF2B5EF4-FFF2-40B4-BE49-F238E27FC236}">
                  <a16:creationId xmlns:a16="http://schemas.microsoft.com/office/drawing/2014/main" id="{7277F4B4-725E-36F2-B9BA-75A623435C7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2820000">
              <a:off x="14475867" y="1029148"/>
              <a:ext cx="4406765" cy="2132181"/>
            </a:xfrm>
            <a:prstGeom prst="rect">
              <a:avLst/>
            </a:prstGeom>
          </p:spPr>
        </p:pic>
      </p:grpSp>
      <p:grpSp>
        <p:nvGrpSpPr>
          <p:cNvPr id="1005" name="그룹 1005">
            <a:extLst>
              <a:ext uri="{FF2B5EF4-FFF2-40B4-BE49-F238E27FC236}">
                <a16:creationId xmlns:a16="http://schemas.microsoft.com/office/drawing/2014/main" id="{03E1136D-9B00-8ED9-9AA1-87E3385EAFE2}"/>
              </a:ext>
            </a:extLst>
          </p:cNvPr>
          <p:cNvGrpSpPr/>
          <p:nvPr/>
        </p:nvGrpSpPr>
        <p:grpSpPr>
          <a:xfrm>
            <a:off x="16831078" y="824104"/>
            <a:ext cx="262657" cy="262657"/>
            <a:chOff x="16831078" y="824104"/>
            <a:chExt cx="262657" cy="262657"/>
          </a:xfrm>
        </p:grpSpPr>
        <p:pic>
          <p:nvPicPr>
            <p:cNvPr id="15" name="Object 14">
              <a:extLst>
                <a:ext uri="{FF2B5EF4-FFF2-40B4-BE49-F238E27FC236}">
                  <a16:creationId xmlns:a16="http://schemas.microsoft.com/office/drawing/2014/main" id="{7E338B81-DE80-13C8-F0D3-BDA5E21287F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600000">
              <a:off x="16831078" y="824104"/>
              <a:ext cx="262657" cy="262657"/>
            </a:xfrm>
            <a:prstGeom prst="rect">
              <a:avLst/>
            </a:prstGeom>
          </p:spPr>
        </p:pic>
      </p:grpSp>
      <p:pic>
        <p:nvPicPr>
          <p:cNvPr id="17" name="Object 16">
            <a:extLst>
              <a:ext uri="{FF2B5EF4-FFF2-40B4-BE49-F238E27FC236}">
                <a16:creationId xmlns:a16="http://schemas.microsoft.com/office/drawing/2014/main" id="{DC53E555-903A-D1CF-2626-3896E122EC0B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1372328" y="3208415"/>
            <a:ext cx="18185631" cy="1231783"/>
          </a:xfrm>
          <a:prstGeom prst="rect">
            <a:avLst/>
          </a:prstGeom>
        </p:spPr>
      </p:pic>
      <p:grpSp>
        <p:nvGrpSpPr>
          <p:cNvPr id="1006" name="그룹 1006">
            <a:extLst>
              <a:ext uri="{FF2B5EF4-FFF2-40B4-BE49-F238E27FC236}">
                <a16:creationId xmlns:a16="http://schemas.microsoft.com/office/drawing/2014/main" id="{34FC3B45-8733-A68D-BD75-A8F3136AA136}"/>
              </a:ext>
            </a:extLst>
          </p:cNvPr>
          <p:cNvGrpSpPr/>
          <p:nvPr/>
        </p:nvGrpSpPr>
        <p:grpSpPr>
          <a:xfrm>
            <a:off x="1514449" y="2314285"/>
            <a:ext cx="15256817" cy="7972715"/>
            <a:chOff x="1514449" y="2314286"/>
            <a:chExt cx="15256817" cy="7923244"/>
          </a:xfrm>
        </p:grpSpPr>
        <p:pic>
          <p:nvPicPr>
            <p:cNvPr id="19" name="Object 18">
              <a:extLst>
                <a:ext uri="{FF2B5EF4-FFF2-40B4-BE49-F238E27FC236}">
                  <a16:creationId xmlns:a16="http://schemas.microsoft.com/office/drawing/2014/main" id="{4CB0AD91-0277-7999-0C04-BD00D3901A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print"/>
            <a:srcRect b="3405"/>
            <a:stretch/>
          </p:blipFill>
          <p:spPr>
            <a:xfrm>
              <a:off x="1514449" y="2314286"/>
              <a:ext cx="15256817" cy="7923244"/>
            </a:xfrm>
            <a:prstGeom prst="rect">
              <a:avLst/>
            </a:prstGeom>
          </p:spPr>
        </p:pic>
      </p:grpSp>
      <p:grpSp>
        <p:nvGrpSpPr>
          <p:cNvPr id="1007" name="그룹 1007">
            <a:extLst>
              <a:ext uri="{FF2B5EF4-FFF2-40B4-BE49-F238E27FC236}">
                <a16:creationId xmlns:a16="http://schemas.microsoft.com/office/drawing/2014/main" id="{70D52F79-2C40-6DF8-6753-2498F5B3FD1E}"/>
              </a:ext>
            </a:extLst>
          </p:cNvPr>
          <p:cNvGrpSpPr/>
          <p:nvPr/>
        </p:nvGrpSpPr>
        <p:grpSpPr>
          <a:xfrm>
            <a:off x="1500054" y="1997656"/>
            <a:ext cx="12469675" cy="30915"/>
            <a:chOff x="1500054" y="1997656"/>
            <a:chExt cx="12469675" cy="30915"/>
          </a:xfrm>
        </p:grpSpPr>
        <p:pic>
          <p:nvPicPr>
            <p:cNvPr id="22" name="Object 21">
              <a:extLst>
                <a:ext uri="{FF2B5EF4-FFF2-40B4-BE49-F238E27FC236}">
                  <a16:creationId xmlns:a16="http://schemas.microsoft.com/office/drawing/2014/main" id="{38ADC61C-1B4A-D39D-CD8C-CC4B05A3216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00054" y="1997656"/>
              <a:ext cx="12469675" cy="30915"/>
            </a:xfrm>
            <a:prstGeom prst="rect">
              <a:avLst/>
            </a:prstGeom>
          </p:spPr>
        </p:pic>
      </p:grpSp>
      <p:grpSp>
        <p:nvGrpSpPr>
          <p:cNvPr id="1008" name="그룹 1008">
            <a:extLst>
              <a:ext uri="{FF2B5EF4-FFF2-40B4-BE49-F238E27FC236}">
                <a16:creationId xmlns:a16="http://schemas.microsoft.com/office/drawing/2014/main" id="{B7C4C57D-EC04-BC67-FFBD-4DCDE94070DB}"/>
              </a:ext>
            </a:extLst>
          </p:cNvPr>
          <p:cNvGrpSpPr/>
          <p:nvPr/>
        </p:nvGrpSpPr>
        <p:grpSpPr>
          <a:xfrm>
            <a:off x="13834319" y="1940780"/>
            <a:ext cx="135410" cy="135410"/>
            <a:chOff x="13834319" y="1940780"/>
            <a:chExt cx="135410" cy="135410"/>
          </a:xfrm>
        </p:grpSpPr>
        <p:pic>
          <p:nvPicPr>
            <p:cNvPr id="25" name="Object 24">
              <a:extLst>
                <a:ext uri="{FF2B5EF4-FFF2-40B4-BE49-F238E27FC236}">
                  <a16:creationId xmlns:a16="http://schemas.microsoft.com/office/drawing/2014/main" id="{F8B8D071-1767-76FF-8E76-0AF69EA01C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834319" y="1940780"/>
              <a:ext cx="135410" cy="135410"/>
            </a:xfrm>
            <a:prstGeom prst="rect">
              <a:avLst/>
            </a:prstGeom>
          </p:spPr>
        </p:pic>
      </p:grpSp>
      <p:pic>
        <p:nvPicPr>
          <p:cNvPr id="31" name="Object 30">
            <a:extLst>
              <a:ext uri="{FF2B5EF4-FFF2-40B4-BE49-F238E27FC236}">
                <a16:creationId xmlns:a16="http://schemas.microsoft.com/office/drawing/2014/main" id="{0393C6D1-B3C6-ED13-677B-AC63354C61F9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/>
          <a:srcRect b="74252"/>
          <a:stretch/>
        </p:blipFill>
        <p:spPr>
          <a:xfrm>
            <a:off x="0" y="7030029"/>
            <a:ext cx="18285714" cy="3255686"/>
          </a:xfrm>
          <a:prstGeom prst="rect">
            <a:avLst/>
          </a:prstGeom>
        </p:spPr>
      </p:pic>
      <p:grpSp>
        <p:nvGrpSpPr>
          <p:cNvPr id="1010" name="그룹 1010">
            <a:extLst>
              <a:ext uri="{FF2B5EF4-FFF2-40B4-BE49-F238E27FC236}">
                <a16:creationId xmlns:a16="http://schemas.microsoft.com/office/drawing/2014/main" id="{71B7BF57-787C-172A-5C01-F62D0DC1F4FB}"/>
              </a:ext>
            </a:extLst>
          </p:cNvPr>
          <p:cNvGrpSpPr/>
          <p:nvPr/>
        </p:nvGrpSpPr>
        <p:grpSpPr>
          <a:xfrm>
            <a:off x="16097293" y="306072"/>
            <a:ext cx="1988992" cy="662583"/>
            <a:chOff x="16097293" y="306072"/>
            <a:chExt cx="1988992" cy="662583"/>
          </a:xfrm>
        </p:grpSpPr>
        <p:pic>
          <p:nvPicPr>
            <p:cNvPr id="34" name="Object 33">
              <a:extLst>
                <a:ext uri="{FF2B5EF4-FFF2-40B4-BE49-F238E27FC236}">
                  <a16:creationId xmlns:a16="http://schemas.microsoft.com/office/drawing/2014/main" id="{1FBA5405-CF46-7C74-28CA-E886ECF8FB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6097293" y="306072"/>
              <a:ext cx="1988992" cy="662583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3E22CBC-422F-1241-3AC7-E6CA1F67EA9D}"/>
              </a:ext>
            </a:extLst>
          </p:cNvPr>
          <p:cNvSpPr txBox="1"/>
          <p:nvPr/>
        </p:nvSpPr>
        <p:spPr>
          <a:xfrm>
            <a:off x="1411719" y="1166659"/>
            <a:ext cx="76245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rgbClr val="90002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02. </a:t>
            </a:r>
            <a:r>
              <a:rPr lang="en-US" altLang="ko-KR" sz="4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Methodology</a:t>
            </a:r>
            <a:endParaRPr lang="ko-KR" altLang="en-US" sz="4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8" name="그룹 1006">
            <a:extLst>
              <a:ext uri="{FF2B5EF4-FFF2-40B4-BE49-F238E27FC236}">
                <a16:creationId xmlns:a16="http://schemas.microsoft.com/office/drawing/2014/main" id="{0C427DCF-9D13-008D-EAF7-DEFE58398A22}"/>
              </a:ext>
            </a:extLst>
          </p:cNvPr>
          <p:cNvGrpSpPr/>
          <p:nvPr/>
        </p:nvGrpSpPr>
        <p:grpSpPr>
          <a:xfrm>
            <a:off x="1500054" y="1992107"/>
            <a:ext cx="4277889" cy="192857"/>
            <a:chOff x="1202333" y="6196480"/>
            <a:chExt cx="4277889" cy="192857"/>
          </a:xfrm>
        </p:grpSpPr>
        <p:pic>
          <p:nvPicPr>
            <p:cNvPr id="10" name="Object 18">
              <a:extLst>
                <a:ext uri="{FF2B5EF4-FFF2-40B4-BE49-F238E27FC236}">
                  <a16:creationId xmlns:a16="http://schemas.microsoft.com/office/drawing/2014/main" id="{86A1761D-D90F-F005-4320-9F6E374288B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02333" y="6196480"/>
              <a:ext cx="4277889" cy="192857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80778D1D-488D-6877-A003-28E11F571813}"/>
              </a:ext>
            </a:extLst>
          </p:cNvPr>
          <p:cNvSpPr txBox="1"/>
          <p:nvPr/>
        </p:nvSpPr>
        <p:spPr>
          <a:xfrm>
            <a:off x="2269257" y="2670310"/>
            <a:ext cx="12801600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36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파인튜닝</a:t>
            </a:r>
            <a:endParaRPr lang="ko-KR" altLang="en-US" sz="36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410A62C-AFB0-C7BD-E904-A3938DA3CDA3}"/>
              </a:ext>
            </a:extLst>
          </p:cNvPr>
          <p:cNvSpPr txBox="1"/>
          <p:nvPr/>
        </p:nvSpPr>
        <p:spPr>
          <a:xfrm>
            <a:off x="2294656" y="3946498"/>
            <a:ext cx="13097743" cy="16998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특정 독립운동가의 얼굴 특징을 정밀하게 학습할 필요가 있음</a:t>
            </a:r>
            <a:endParaRPr lang="en-US" altLang="ko-KR" sz="2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8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사전학습된</a:t>
            </a: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모델에 </a:t>
            </a:r>
            <a:r>
              <a:rPr lang="en-US" altLang="ko-KR" sz="28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Dreambooth</a:t>
            </a:r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방식으로 </a:t>
            </a:r>
            <a:r>
              <a:rPr lang="ko-KR" altLang="en-US" sz="28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파인튜닝</a:t>
            </a: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적은 사진으로 </a:t>
            </a:r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detail</a:t>
            </a: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한 구성 가능</a:t>
            </a:r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DAF4E9C6-B989-887D-6F2D-28311A3AF73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330942" y="6751550"/>
            <a:ext cx="7277515" cy="19230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" name="Picture 2" descr="얼굴 사진 보내면 40만원…수상한 알바의 정체 | 한국경제">
            <a:extLst>
              <a:ext uri="{FF2B5EF4-FFF2-40B4-BE49-F238E27FC236}">
                <a16:creationId xmlns:a16="http://schemas.microsoft.com/office/drawing/2014/main" id="{4BAC4036-508F-D5E0-B6F4-A81460C321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9508" y="6024944"/>
            <a:ext cx="6000750" cy="3876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3108011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</TotalTime>
  <Words>249</Words>
  <Application>Microsoft Macintosh PowerPoint</Application>
  <PresentationFormat>Custom</PresentationFormat>
  <Paragraphs>63</Paragraphs>
  <Slides>15</Slides>
  <Notes>7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나눔스퀘어_ac Bold</vt:lpstr>
      <vt:lpstr>Calibri</vt:lpstr>
      <vt:lpstr>배달의민족 도현</vt:lpstr>
      <vt:lpstr>맑은 고딕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drkimneuro@gmail.com</cp:lastModifiedBy>
  <cp:revision>12</cp:revision>
  <dcterms:created xsi:type="dcterms:W3CDTF">2024-02-10T23:43:54Z</dcterms:created>
  <dcterms:modified xsi:type="dcterms:W3CDTF">2025-02-23T14:08:41Z</dcterms:modified>
</cp:coreProperties>
</file>